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60" r:id="rId3"/>
    <p:sldMasterId id="2147483664" r:id="rId4"/>
  </p:sldMasterIdLst>
  <p:notesMasterIdLst>
    <p:notesMasterId r:id="rId6"/>
  </p:notesMasterIdLst>
  <p:handoutMasterIdLst>
    <p:handoutMasterId r:id="rId13"/>
  </p:handoutMasterIdLst>
  <p:sldIdLst>
    <p:sldId id="256" r:id="rId5"/>
    <p:sldId id="345" r:id="rId7"/>
    <p:sldId id="348" r:id="rId8"/>
    <p:sldId id="344" r:id="rId9"/>
    <p:sldId id="343" r:id="rId10"/>
    <p:sldId id="358" r:id="rId11"/>
    <p:sldId id="263" r:id="rId12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000F"/>
    <a:srgbClr val="FF6600"/>
    <a:srgbClr val="CC0000"/>
    <a:srgbClr val="B21E1E"/>
    <a:srgbClr val="FDEADA"/>
    <a:srgbClr val="04A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836" autoAdjust="0"/>
  </p:normalViewPr>
  <p:slideViewPr>
    <p:cSldViewPr>
      <p:cViewPr varScale="1">
        <p:scale>
          <a:sx n="72" d="100"/>
          <a:sy n="72" d="100"/>
        </p:scale>
        <p:origin x="-930" y="-60"/>
      </p:cViewPr>
      <p:guideLst>
        <p:guide orient="horz" pos="2188"/>
        <p:guide pos="3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918"/>
        <p:guide pos="21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9967B-30D9-4C7F-A1AD-9B49B0625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DA250-F89E-4C2B-AA80-26843A4830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00D15-A126-4AA1-AEA0-A0EEA0AFCE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292CD-61C1-4B99-91BE-549C456F14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92CD-61C1-4B99-91BE-549C456F1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2124F948-C6D0-43A5-9282-4F2791C38D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7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7EDA37FB-D607-4A5E-A486-0F2D7585D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4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4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2124F948-C6D0-43A5-9282-4F2791C38D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7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7EDA37FB-D607-4A5E-A486-0F2D7585D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442151D0-1E36-4ADB-96D8-8A03DD6D69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7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10A89132-C47E-4842-9CE1-2CB18CE3E2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0" y="-6350"/>
            <a:ext cx="9906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532" y="260648"/>
            <a:ext cx="9165468" cy="56207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54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47DB3E08-5B67-4522-A590-215DD1DEF7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7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FC916751-8D88-45B5-90C9-042F39A187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47DB3E08-5B67-4522-A590-215DD1DEF7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7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FC916751-8D88-45B5-90C9-042F39A187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29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47DB3E08-5B67-4522-A590-215DD1DEF7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7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FC916751-8D88-45B5-90C9-042F39A187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47DB3E08-5B67-4522-A590-215DD1DEF7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37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FC916751-8D88-45B5-90C9-042F39A187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95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47DB3E08-5B67-4522-A590-215DD1DEF7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384550" y="635637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099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FC916751-8D88-45B5-90C9-042F39A187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532" y="260648"/>
            <a:ext cx="9165468" cy="56207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95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47DB3E08-5B67-4522-A590-215DD1DEF7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84550" y="635637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99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FC916751-8D88-45B5-90C9-042F39A187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95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47DB3E08-5B67-4522-A590-215DD1DEF7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384550" y="635637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9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FC916751-8D88-45B5-90C9-042F39A187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2" y="273062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47DB3E08-5B67-4522-A590-215DD1DEF7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37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FC916751-8D88-45B5-90C9-042F39A187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47DB3E08-5B67-4522-A590-215DD1DEF7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37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FC916751-8D88-45B5-90C9-042F39A187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47DB3E08-5B67-4522-A590-215DD1DEF7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7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FC916751-8D88-45B5-90C9-042F39A187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4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4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47DB3E08-5B67-4522-A590-215DD1DEF7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7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FC916751-8D88-45B5-90C9-042F39A187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29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2124F948-C6D0-43A5-9282-4F2791C38D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7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7EDA37FB-D607-4A5E-A486-0F2D7585D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2124F948-C6D0-43A5-9282-4F2791C38D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37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7EDA37FB-D607-4A5E-A486-0F2D7585D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95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2124F948-C6D0-43A5-9282-4F2791C38D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384550" y="635637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099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7EDA37FB-D607-4A5E-A486-0F2D7585D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95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2124F948-C6D0-43A5-9282-4F2791C38D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84550" y="635637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99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7EDA37FB-D607-4A5E-A486-0F2D7585D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95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2124F948-C6D0-43A5-9282-4F2791C38D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384550" y="635637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9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7EDA37FB-D607-4A5E-A486-0F2D7585D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2" y="273062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2124F948-C6D0-43A5-9282-4F2791C38D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37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7EDA37FB-D607-4A5E-A486-0F2D7585D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2124F948-C6D0-43A5-9282-4F2791C38D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37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356379"/>
            <a:ext cx="2311400" cy="365125"/>
          </a:xfrm>
          <a:prstGeom prst="rect">
            <a:avLst/>
          </a:prstGeom>
        </p:spPr>
        <p:txBody>
          <a:bodyPr/>
          <a:lstStyle/>
          <a:p>
            <a:fld id="{7EDA37FB-D607-4A5E-A486-0F2D7585D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solidFill>
            <a:srgbClr val="D7000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814132"/>
            <a:ext cx="990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0"/>
            <a:ext cx="9906000" cy="28572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8382024" y="403231"/>
            <a:ext cx="1364731" cy="285729"/>
            <a:chOff x="4524372" y="3136150"/>
            <a:chExt cx="1739953" cy="364288"/>
          </a:xfrm>
          <a:solidFill>
            <a:schemeClr val="bg1"/>
          </a:solidFill>
        </p:grpSpPr>
        <p:sp>
          <p:nvSpPr>
            <p:cNvPr id="17" name="Freeform 26"/>
            <p:cNvSpPr/>
            <p:nvPr/>
          </p:nvSpPr>
          <p:spPr bwMode="auto">
            <a:xfrm>
              <a:off x="4665773" y="3136150"/>
              <a:ext cx="83882" cy="364288"/>
            </a:xfrm>
            <a:custGeom>
              <a:avLst/>
              <a:gdLst/>
              <a:ahLst/>
              <a:cxnLst>
                <a:cxn ang="0">
                  <a:pos x="34" y="272"/>
                </a:cxn>
                <a:cxn ang="0">
                  <a:pos x="0" y="272"/>
                </a:cxn>
                <a:cxn ang="0">
                  <a:pos x="0" y="304"/>
                </a:cxn>
                <a:cxn ang="0">
                  <a:pos x="70" y="304"/>
                </a:cxn>
                <a:cxn ang="0">
                  <a:pos x="70" y="0"/>
                </a:cxn>
                <a:cxn ang="0">
                  <a:pos x="34" y="0"/>
                </a:cxn>
                <a:cxn ang="0">
                  <a:pos x="34" y="272"/>
                </a:cxn>
              </a:cxnLst>
              <a:rect l="0" t="0" r="r" b="b"/>
              <a:pathLst>
                <a:path w="70" h="304">
                  <a:moveTo>
                    <a:pt x="34" y="272"/>
                  </a:moveTo>
                  <a:lnTo>
                    <a:pt x="0" y="272"/>
                  </a:lnTo>
                  <a:lnTo>
                    <a:pt x="0" y="304"/>
                  </a:lnTo>
                  <a:lnTo>
                    <a:pt x="70" y="304"/>
                  </a:lnTo>
                  <a:lnTo>
                    <a:pt x="70" y="0"/>
                  </a:lnTo>
                  <a:lnTo>
                    <a:pt x="34" y="0"/>
                  </a:lnTo>
                  <a:lnTo>
                    <a:pt x="34" y="27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7"/>
            <p:cNvSpPr/>
            <p:nvPr/>
          </p:nvSpPr>
          <p:spPr bwMode="auto">
            <a:xfrm>
              <a:off x="4823951" y="3191273"/>
              <a:ext cx="91072" cy="244456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2" y="204"/>
                </a:cxn>
                <a:cxn ang="0">
                  <a:pos x="76" y="190"/>
                </a:cxn>
                <a:cxn ang="0">
                  <a:pos x="34" y="0"/>
                </a:cxn>
                <a:cxn ang="0">
                  <a:pos x="0" y="14"/>
                </a:cxn>
              </a:cxnLst>
              <a:rect l="0" t="0" r="r" b="b"/>
              <a:pathLst>
                <a:path w="76" h="204">
                  <a:moveTo>
                    <a:pt x="0" y="14"/>
                  </a:moveTo>
                  <a:lnTo>
                    <a:pt x="42" y="204"/>
                  </a:lnTo>
                  <a:lnTo>
                    <a:pt x="76" y="190"/>
                  </a:lnTo>
                  <a:lnTo>
                    <a:pt x="34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8"/>
            <p:cNvSpPr/>
            <p:nvPr/>
          </p:nvSpPr>
          <p:spPr bwMode="auto">
            <a:xfrm>
              <a:off x="4524372" y="3191273"/>
              <a:ext cx="95865" cy="242060"/>
            </a:xfrm>
            <a:custGeom>
              <a:avLst/>
              <a:gdLst/>
              <a:ahLst/>
              <a:cxnLst>
                <a:cxn ang="0">
                  <a:pos x="0" y="190"/>
                </a:cxn>
                <a:cxn ang="0">
                  <a:pos x="32" y="202"/>
                </a:cxn>
                <a:cxn ang="0">
                  <a:pos x="80" y="12"/>
                </a:cxn>
                <a:cxn ang="0">
                  <a:pos x="46" y="0"/>
                </a:cxn>
                <a:cxn ang="0">
                  <a:pos x="0" y="190"/>
                </a:cxn>
              </a:cxnLst>
              <a:rect l="0" t="0" r="r" b="b"/>
              <a:pathLst>
                <a:path w="80" h="202">
                  <a:moveTo>
                    <a:pt x="0" y="190"/>
                  </a:moveTo>
                  <a:lnTo>
                    <a:pt x="32" y="202"/>
                  </a:lnTo>
                  <a:lnTo>
                    <a:pt x="80" y="12"/>
                  </a:lnTo>
                  <a:lnTo>
                    <a:pt x="46" y="0"/>
                  </a:lnTo>
                  <a:lnTo>
                    <a:pt x="0" y="19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4974938" y="3378210"/>
              <a:ext cx="309165" cy="3834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30"/>
            <p:cNvSpPr>
              <a:spLocks noEditPoints="1"/>
            </p:cNvSpPr>
            <p:nvPr/>
          </p:nvSpPr>
          <p:spPr bwMode="auto">
            <a:xfrm>
              <a:off x="4989318" y="3143340"/>
              <a:ext cx="373874" cy="357098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26" y="32"/>
                </a:cxn>
                <a:cxn ang="0">
                  <a:pos x="10" y="160"/>
                </a:cxn>
                <a:cxn ang="0">
                  <a:pos x="274" y="160"/>
                </a:cxn>
                <a:cxn ang="0">
                  <a:pos x="264" y="266"/>
                </a:cxn>
                <a:cxn ang="0">
                  <a:pos x="84" y="266"/>
                </a:cxn>
                <a:cxn ang="0">
                  <a:pos x="84" y="298"/>
                </a:cxn>
                <a:cxn ang="0">
                  <a:pos x="298" y="298"/>
                </a:cxn>
                <a:cxn ang="0">
                  <a:pos x="312" y="128"/>
                </a:cxn>
                <a:cxn ang="0">
                  <a:pos x="268" y="128"/>
                </a:cxn>
                <a:cxn ang="0">
                  <a:pos x="286" y="0"/>
                </a:cxn>
                <a:cxn ang="0">
                  <a:pos x="230" y="128"/>
                </a:cxn>
                <a:cxn ang="0">
                  <a:pos x="54" y="128"/>
                </a:cxn>
                <a:cxn ang="0">
                  <a:pos x="66" y="32"/>
                </a:cxn>
                <a:cxn ang="0">
                  <a:pos x="244" y="32"/>
                </a:cxn>
                <a:cxn ang="0">
                  <a:pos x="230" y="128"/>
                </a:cxn>
              </a:cxnLst>
              <a:rect l="0" t="0" r="r" b="b"/>
              <a:pathLst>
                <a:path w="312" h="298">
                  <a:moveTo>
                    <a:pt x="286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26" y="32"/>
                  </a:lnTo>
                  <a:lnTo>
                    <a:pt x="10" y="160"/>
                  </a:lnTo>
                  <a:lnTo>
                    <a:pt x="274" y="160"/>
                  </a:lnTo>
                  <a:lnTo>
                    <a:pt x="264" y="266"/>
                  </a:lnTo>
                  <a:lnTo>
                    <a:pt x="84" y="266"/>
                  </a:lnTo>
                  <a:lnTo>
                    <a:pt x="84" y="298"/>
                  </a:lnTo>
                  <a:lnTo>
                    <a:pt x="298" y="298"/>
                  </a:lnTo>
                  <a:lnTo>
                    <a:pt x="312" y="128"/>
                  </a:lnTo>
                  <a:lnTo>
                    <a:pt x="268" y="128"/>
                  </a:lnTo>
                  <a:lnTo>
                    <a:pt x="286" y="0"/>
                  </a:lnTo>
                  <a:close/>
                  <a:moveTo>
                    <a:pt x="230" y="128"/>
                  </a:moveTo>
                  <a:lnTo>
                    <a:pt x="54" y="128"/>
                  </a:lnTo>
                  <a:lnTo>
                    <a:pt x="66" y="32"/>
                  </a:lnTo>
                  <a:lnTo>
                    <a:pt x="244" y="32"/>
                  </a:lnTo>
                  <a:lnTo>
                    <a:pt x="230" y="12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1"/>
            <p:cNvSpPr>
              <a:spLocks noEditPoints="1"/>
            </p:cNvSpPr>
            <p:nvPr/>
          </p:nvSpPr>
          <p:spPr bwMode="auto">
            <a:xfrm>
              <a:off x="5435091" y="3148133"/>
              <a:ext cx="369081" cy="352305"/>
            </a:xfrm>
            <a:custGeom>
              <a:avLst/>
              <a:gdLst/>
              <a:ahLst/>
              <a:cxnLst>
                <a:cxn ang="0">
                  <a:pos x="300" y="84"/>
                </a:cxn>
                <a:cxn ang="0">
                  <a:pos x="72" y="84"/>
                </a:cxn>
                <a:cxn ang="0">
                  <a:pos x="84" y="32"/>
                </a:cxn>
                <a:cxn ang="0">
                  <a:pos x="306" y="32"/>
                </a:cxn>
                <a:cxn ang="0">
                  <a:pos x="306" y="0"/>
                </a:cxn>
                <a:cxn ang="0">
                  <a:pos x="2" y="0"/>
                </a:cxn>
                <a:cxn ang="0">
                  <a:pos x="2" y="32"/>
                </a:cxn>
                <a:cxn ang="0">
                  <a:pos x="48" y="32"/>
                </a:cxn>
                <a:cxn ang="0">
                  <a:pos x="6" y="204"/>
                </a:cxn>
                <a:cxn ang="0">
                  <a:pos x="242" y="204"/>
                </a:cxn>
                <a:cxn ang="0">
                  <a:pos x="232" y="262"/>
                </a:cxn>
                <a:cxn ang="0">
                  <a:pos x="0" y="262"/>
                </a:cxn>
                <a:cxn ang="0">
                  <a:pos x="0" y="294"/>
                </a:cxn>
                <a:cxn ang="0">
                  <a:pos x="308" y="294"/>
                </a:cxn>
                <a:cxn ang="0">
                  <a:pos x="308" y="262"/>
                </a:cxn>
                <a:cxn ang="0">
                  <a:pos x="270" y="262"/>
                </a:cxn>
                <a:cxn ang="0">
                  <a:pos x="300" y="84"/>
                </a:cxn>
                <a:cxn ang="0">
                  <a:pos x="248" y="174"/>
                </a:cxn>
                <a:cxn ang="0">
                  <a:pos x="50" y="174"/>
                </a:cxn>
                <a:cxn ang="0">
                  <a:pos x="64" y="116"/>
                </a:cxn>
                <a:cxn ang="0">
                  <a:pos x="258" y="116"/>
                </a:cxn>
                <a:cxn ang="0">
                  <a:pos x="248" y="174"/>
                </a:cxn>
              </a:cxnLst>
              <a:rect l="0" t="0" r="r" b="b"/>
              <a:pathLst>
                <a:path w="308" h="294">
                  <a:moveTo>
                    <a:pt x="300" y="84"/>
                  </a:moveTo>
                  <a:lnTo>
                    <a:pt x="72" y="84"/>
                  </a:lnTo>
                  <a:lnTo>
                    <a:pt x="84" y="32"/>
                  </a:lnTo>
                  <a:lnTo>
                    <a:pt x="306" y="32"/>
                  </a:lnTo>
                  <a:lnTo>
                    <a:pt x="306" y="0"/>
                  </a:lnTo>
                  <a:lnTo>
                    <a:pt x="2" y="0"/>
                  </a:lnTo>
                  <a:lnTo>
                    <a:pt x="2" y="32"/>
                  </a:lnTo>
                  <a:lnTo>
                    <a:pt x="48" y="32"/>
                  </a:lnTo>
                  <a:lnTo>
                    <a:pt x="6" y="204"/>
                  </a:lnTo>
                  <a:lnTo>
                    <a:pt x="242" y="204"/>
                  </a:lnTo>
                  <a:lnTo>
                    <a:pt x="232" y="262"/>
                  </a:lnTo>
                  <a:lnTo>
                    <a:pt x="0" y="262"/>
                  </a:lnTo>
                  <a:lnTo>
                    <a:pt x="0" y="294"/>
                  </a:lnTo>
                  <a:lnTo>
                    <a:pt x="308" y="294"/>
                  </a:lnTo>
                  <a:lnTo>
                    <a:pt x="308" y="262"/>
                  </a:lnTo>
                  <a:lnTo>
                    <a:pt x="270" y="262"/>
                  </a:lnTo>
                  <a:lnTo>
                    <a:pt x="300" y="84"/>
                  </a:lnTo>
                  <a:close/>
                  <a:moveTo>
                    <a:pt x="248" y="174"/>
                  </a:moveTo>
                  <a:lnTo>
                    <a:pt x="50" y="174"/>
                  </a:lnTo>
                  <a:lnTo>
                    <a:pt x="64" y="116"/>
                  </a:lnTo>
                  <a:lnTo>
                    <a:pt x="258" y="116"/>
                  </a:lnTo>
                  <a:lnTo>
                    <a:pt x="248" y="17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2"/>
            <p:cNvSpPr/>
            <p:nvPr/>
          </p:nvSpPr>
          <p:spPr bwMode="auto">
            <a:xfrm>
              <a:off x="6077388" y="3136150"/>
              <a:ext cx="186937" cy="364288"/>
            </a:xfrm>
            <a:custGeom>
              <a:avLst/>
              <a:gdLst/>
              <a:ahLst/>
              <a:cxnLst>
                <a:cxn ang="0">
                  <a:pos x="98" y="212"/>
                </a:cxn>
                <a:cxn ang="0">
                  <a:pos x="98" y="192"/>
                </a:cxn>
                <a:cxn ang="0">
                  <a:pos x="154" y="192"/>
                </a:cxn>
                <a:cxn ang="0">
                  <a:pos x="154" y="162"/>
                </a:cxn>
                <a:cxn ang="0">
                  <a:pos x="98" y="162"/>
                </a:cxn>
                <a:cxn ang="0">
                  <a:pos x="98" y="102"/>
                </a:cxn>
                <a:cxn ang="0">
                  <a:pos x="152" y="102"/>
                </a:cxn>
                <a:cxn ang="0">
                  <a:pos x="152" y="72"/>
                </a:cxn>
                <a:cxn ang="0">
                  <a:pos x="108" y="72"/>
                </a:cxn>
                <a:cxn ang="0">
                  <a:pos x="154" y="12"/>
                </a:cxn>
                <a:cxn ang="0">
                  <a:pos x="124" y="0"/>
                </a:cxn>
                <a:cxn ang="0">
                  <a:pos x="76" y="62"/>
                </a:cxn>
                <a:cxn ang="0">
                  <a:pos x="30" y="0"/>
                </a:cxn>
                <a:cxn ang="0">
                  <a:pos x="0" y="12"/>
                </a:cxn>
                <a:cxn ang="0">
                  <a:pos x="46" y="72"/>
                </a:cxn>
                <a:cxn ang="0">
                  <a:pos x="4" y="72"/>
                </a:cxn>
                <a:cxn ang="0">
                  <a:pos x="4" y="102"/>
                </a:cxn>
                <a:cxn ang="0">
                  <a:pos x="62" y="102"/>
                </a:cxn>
                <a:cxn ang="0">
                  <a:pos x="62" y="162"/>
                </a:cxn>
                <a:cxn ang="0">
                  <a:pos x="2" y="162"/>
                </a:cxn>
                <a:cxn ang="0">
                  <a:pos x="2" y="192"/>
                </a:cxn>
                <a:cxn ang="0">
                  <a:pos x="62" y="192"/>
                </a:cxn>
                <a:cxn ang="0">
                  <a:pos x="60" y="212"/>
                </a:cxn>
                <a:cxn ang="0">
                  <a:pos x="0" y="276"/>
                </a:cxn>
                <a:cxn ang="0">
                  <a:pos x="18" y="304"/>
                </a:cxn>
                <a:cxn ang="0">
                  <a:pos x="80" y="236"/>
                </a:cxn>
                <a:cxn ang="0">
                  <a:pos x="140" y="304"/>
                </a:cxn>
                <a:cxn ang="0">
                  <a:pos x="156" y="274"/>
                </a:cxn>
                <a:cxn ang="0">
                  <a:pos x="98" y="212"/>
                </a:cxn>
              </a:cxnLst>
              <a:rect l="0" t="0" r="r" b="b"/>
              <a:pathLst>
                <a:path w="156" h="304">
                  <a:moveTo>
                    <a:pt x="98" y="212"/>
                  </a:moveTo>
                  <a:lnTo>
                    <a:pt x="98" y="192"/>
                  </a:lnTo>
                  <a:lnTo>
                    <a:pt x="154" y="192"/>
                  </a:lnTo>
                  <a:lnTo>
                    <a:pt x="154" y="162"/>
                  </a:lnTo>
                  <a:lnTo>
                    <a:pt x="98" y="162"/>
                  </a:lnTo>
                  <a:lnTo>
                    <a:pt x="98" y="102"/>
                  </a:lnTo>
                  <a:lnTo>
                    <a:pt x="152" y="102"/>
                  </a:lnTo>
                  <a:lnTo>
                    <a:pt x="152" y="72"/>
                  </a:lnTo>
                  <a:lnTo>
                    <a:pt x="108" y="72"/>
                  </a:lnTo>
                  <a:lnTo>
                    <a:pt x="154" y="12"/>
                  </a:lnTo>
                  <a:lnTo>
                    <a:pt x="124" y="0"/>
                  </a:lnTo>
                  <a:lnTo>
                    <a:pt x="76" y="62"/>
                  </a:lnTo>
                  <a:lnTo>
                    <a:pt x="30" y="0"/>
                  </a:lnTo>
                  <a:lnTo>
                    <a:pt x="0" y="12"/>
                  </a:lnTo>
                  <a:lnTo>
                    <a:pt x="46" y="72"/>
                  </a:lnTo>
                  <a:lnTo>
                    <a:pt x="4" y="72"/>
                  </a:lnTo>
                  <a:lnTo>
                    <a:pt x="4" y="102"/>
                  </a:lnTo>
                  <a:lnTo>
                    <a:pt x="62" y="102"/>
                  </a:lnTo>
                  <a:lnTo>
                    <a:pt x="62" y="162"/>
                  </a:lnTo>
                  <a:lnTo>
                    <a:pt x="2" y="162"/>
                  </a:lnTo>
                  <a:lnTo>
                    <a:pt x="2" y="192"/>
                  </a:lnTo>
                  <a:lnTo>
                    <a:pt x="62" y="192"/>
                  </a:lnTo>
                  <a:lnTo>
                    <a:pt x="60" y="212"/>
                  </a:lnTo>
                  <a:lnTo>
                    <a:pt x="0" y="276"/>
                  </a:lnTo>
                  <a:lnTo>
                    <a:pt x="18" y="304"/>
                  </a:lnTo>
                  <a:lnTo>
                    <a:pt x="80" y="236"/>
                  </a:lnTo>
                  <a:lnTo>
                    <a:pt x="140" y="304"/>
                  </a:lnTo>
                  <a:lnTo>
                    <a:pt x="156" y="274"/>
                  </a:lnTo>
                  <a:lnTo>
                    <a:pt x="98" y="2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3"/>
            <p:cNvSpPr>
              <a:spLocks noEditPoints="1"/>
            </p:cNvSpPr>
            <p:nvPr/>
          </p:nvSpPr>
          <p:spPr bwMode="auto">
            <a:xfrm>
              <a:off x="5864088" y="3148133"/>
              <a:ext cx="203713" cy="352305"/>
            </a:xfrm>
            <a:custGeom>
              <a:avLst/>
              <a:gdLst/>
              <a:ahLst/>
              <a:cxnLst>
                <a:cxn ang="0">
                  <a:pos x="150" y="234"/>
                </a:cxn>
                <a:cxn ang="0">
                  <a:pos x="150" y="32"/>
                </a:cxn>
                <a:cxn ang="0">
                  <a:pos x="166" y="32"/>
                </a:cxn>
                <a:cxn ang="0">
                  <a:pos x="166" y="0"/>
                </a:cxn>
                <a:cxn ang="0">
                  <a:pos x="4" y="0"/>
                </a:cxn>
                <a:cxn ang="0">
                  <a:pos x="4" y="32"/>
                </a:cxn>
                <a:cxn ang="0">
                  <a:pos x="18" y="32"/>
                </a:cxn>
                <a:cxn ang="0">
                  <a:pos x="18" y="264"/>
                </a:cxn>
                <a:cxn ang="0">
                  <a:pos x="0" y="270"/>
                </a:cxn>
                <a:cxn ang="0">
                  <a:pos x="16" y="292"/>
                </a:cxn>
                <a:cxn ang="0">
                  <a:pos x="114" y="272"/>
                </a:cxn>
                <a:cxn ang="0">
                  <a:pos x="114" y="294"/>
                </a:cxn>
                <a:cxn ang="0">
                  <a:pos x="150" y="294"/>
                </a:cxn>
                <a:cxn ang="0">
                  <a:pos x="150" y="264"/>
                </a:cxn>
                <a:cxn ang="0">
                  <a:pos x="170" y="260"/>
                </a:cxn>
                <a:cxn ang="0">
                  <a:pos x="152" y="234"/>
                </a:cxn>
                <a:cxn ang="0">
                  <a:pos x="150" y="234"/>
                </a:cxn>
                <a:cxn ang="0">
                  <a:pos x="114" y="242"/>
                </a:cxn>
                <a:cxn ang="0">
                  <a:pos x="54" y="256"/>
                </a:cxn>
                <a:cxn ang="0">
                  <a:pos x="54" y="192"/>
                </a:cxn>
                <a:cxn ang="0">
                  <a:pos x="114" y="192"/>
                </a:cxn>
                <a:cxn ang="0">
                  <a:pos x="114" y="242"/>
                </a:cxn>
                <a:cxn ang="0">
                  <a:pos x="114" y="160"/>
                </a:cxn>
                <a:cxn ang="0">
                  <a:pos x="54" y="160"/>
                </a:cxn>
                <a:cxn ang="0">
                  <a:pos x="54" y="112"/>
                </a:cxn>
                <a:cxn ang="0">
                  <a:pos x="114" y="112"/>
                </a:cxn>
                <a:cxn ang="0">
                  <a:pos x="114" y="160"/>
                </a:cxn>
                <a:cxn ang="0">
                  <a:pos x="114" y="80"/>
                </a:cxn>
                <a:cxn ang="0">
                  <a:pos x="54" y="80"/>
                </a:cxn>
                <a:cxn ang="0">
                  <a:pos x="54" y="32"/>
                </a:cxn>
                <a:cxn ang="0">
                  <a:pos x="114" y="32"/>
                </a:cxn>
                <a:cxn ang="0">
                  <a:pos x="114" y="80"/>
                </a:cxn>
              </a:cxnLst>
              <a:rect l="0" t="0" r="r" b="b"/>
              <a:pathLst>
                <a:path w="170" h="294">
                  <a:moveTo>
                    <a:pt x="150" y="234"/>
                  </a:moveTo>
                  <a:lnTo>
                    <a:pt x="150" y="32"/>
                  </a:lnTo>
                  <a:lnTo>
                    <a:pt x="166" y="32"/>
                  </a:lnTo>
                  <a:lnTo>
                    <a:pt x="166" y="0"/>
                  </a:lnTo>
                  <a:lnTo>
                    <a:pt x="4" y="0"/>
                  </a:lnTo>
                  <a:lnTo>
                    <a:pt x="4" y="32"/>
                  </a:lnTo>
                  <a:lnTo>
                    <a:pt x="18" y="32"/>
                  </a:lnTo>
                  <a:lnTo>
                    <a:pt x="18" y="264"/>
                  </a:lnTo>
                  <a:lnTo>
                    <a:pt x="0" y="270"/>
                  </a:lnTo>
                  <a:lnTo>
                    <a:pt x="16" y="292"/>
                  </a:lnTo>
                  <a:lnTo>
                    <a:pt x="114" y="272"/>
                  </a:lnTo>
                  <a:lnTo>
                    <a:pt x="114" y="294"/>
                  </a:lnTo>
                  <a:lnTo>
                    <a:pt x="150" y="294"/>
                  </a:lnTo>
                  <a:lnTo>
                    <a:pt x="150" y="264"/>
                  </a:lnTo>
                  <a:lnTo>
                    <a:pt x="170" y="260"/>
                  </a:lnTo>
                  <a:lnTo>
                    <a:pt x="152" y="234"/>
                  </a:lnTo>
                  <a:lnTo>
                    <a:pt x="150" y="234"/>
                  </a:lnTo>
                  <a:close/>
                  <a:moveTo>
                    <a:pt x="114" y="242"/>
                  </a:moveTo>
                  <a:lnTo>
                    <a:pt x="54" y="256"/>
                  </a:lnTo>
                  <a:lnTo>
                    <a:pt x="54" y="192"/>
                  </a:lnTo>
                  <a:lnTo>
                    <a:pt x="114" y="192"/>
                  </a:lnTo>
                  <a:lnTo>
                    <a:pt x="114" y="242"/>
                  </a:lnTo>
                  <a:close/>
                  <a:moveTo>
                    <a:pt x="114" y="160"/>
                  </a:moveTo>
                  <a:lnTo>
                    <a:pt x="54" y="160"/>
                  </a:lnTo>
                  <a:lnTo>
                    <a:pt x="54" y="112"/>
                  </a:lnTo>
                  <a:lnTo>
                    <a:pt x="114" y="112"/>
                  </a:lnTo>
                  <a:lnTo>
                    <a:pt x="114" y="160"/>
                  </a:lnTo>
                  <a:close/>
                  <a:moveTo>
                    <a:pt x="114" y="80"/>
                  </a:moveTo>
                  <a:lnTo>
                    <a:pt x="54" y="80"/>
                  </a:lnTo>
                  <a:lnTo>
                    <a:pt x="54" y="32"/>
                  </a:lnTo>
                  <a:lnTo>
                    <a:pt x="114" y="32"/>
                  </a:lnTo>
                  <a:lnTo>
                    <a:pt x="114" y="8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66654" y="6072206"/>
            <a:ext cx="563011" cy="571504"/>
            <a:chOff x="4730482" y="1643050"/>
            <a:chExt cx="1112037" cy="1128813"/>
          </a:xfrm>
          <a:solidFill>
            <a:srgbClr val="D7000F">
              <a:alpha val="38824"/>
            </a:srgbClr>
          </a:solidFill>
        </p:grpSpPr>
        <p:sp>
          <p:nvSpPr>
            <p:cNvPr id="28" name="Freeform 19"/>
            <p:cNvSpPr/>
            <p:nvPr/>
          </p:nvSpPr>
          <p:spPr bwMode="auto">
            <a:xfrm>
              <a:off x="4768828" y="2376419"/>
              <a:ext cx="127021" cy="160574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90" y="2"/>
                </a:cxn>
                <a:cxn ang="0">
                  <a:pos x="96" y="6"/>
                </a:cxn>
                <a:cxn ang="0">
                  <a:pos x="98" y="14"/>
                </a:cxn>
                <a:cxn ang="0">
                  <a:pos x="102" y="22"/>
                </a:cxn>
                <a:cxn ang="0">
                  <a:pos x="104" y="36"/>
                </a:cxn>
                <a:cxn ang="0">
                  <a:pos x="106" y="44"/>
                </a:cxn>
                <a:cxn ang="0">
                  <a:pos x="106" y="44"/>
                </a:cxn>
                <a:cxn ang="0">
                  <a:pos x="104" y="54"/>
                </a:cxn>
                <a:cxn ang="0">
                  <a:pos x="102" y="60"/>
                </a:cxn>
                <a:cxn ang="0">
                  <a:pos x="100" y="66"/>
                </a:cxn>
                <a:cxn ang="0">
                  <a:pos x="96" y="68"/>
                </a:cxn>
                <a:cxn ang="0">
                  <a:pos x="90" y="70"/>
                </a:cxn>
                <a:cxn ang="0">
                  <a:pos x="84" y="72"/>
                </a:cxn>
                <a:cxn ang="0">
                  <a:pos x="70" y="72"/>
                </a:cxn>
                <a:cxn ang="0">
                  <a:pos x="70" y="72"/>
                </a:cxn>
                <a:cxn ang="0">
                  <a:pos x="48" y="70"/>
                </a:cxn>
                <a:cxn ang="0">
                  <a:pos x="48" y="70"/>
                </a:cxn>
                <a:cxn ang="0">
                  <a:pos x="56" y="70"/>
                </a:cxn>
                <a:cxn ang="0">
                  <a:pos x="66" y="66"/>
                </a:cxn>
                <a:cxn ang="0">
                  <a:pos x="74" y="58"/>
                </a:cxn>
                <a:cxn ang="0">
                  <a:pos x="78" y="54"/>
                </a:cxn>
                <a:cxn ang="0">
                  <a:pos x="78" y="50"/>
                </a:cxn>
                <a:cxn ang="0">
                  <a:pos x="78" y="50"/>
                </a:cxn>
                <a:cxn ang="0">
                  <a:pos x="76" y="44"/>
                </a:cxn>
                <a:cxn ang="0">
                  <a:pos x="72" y="40"/>
                </a:cxn>
                <a:cxn ang="0">
                  <a:pos x="66" y="38"/>
                </a:cxn>
                <a:cxn ang="0">
                  <a:pos x="58" y="36"/>
                </a:cxn>
                <a:cxn ang="0">
                  <a:pos x="58" y="36"/>
                </a:cxn>
                <a:cxn ang="0">
                  <a:pos x="48" y="38"/>
                </a:cxn>
                <a:cxn ang="0">
                  <a:pos x="36" y="44"/>
                </a:cxn>
                <a:cxn ang="0">
                  <a:pos x="28" y="50"/>
                </a:cxn>
                <a:cxn ang="0">
                  <a:pos x="22" y="60"/>
                </a:cxn>
                <a:cxn ang="0">
                  <a:pos x="16" y="70"/>
                </a:cxn>
                <a:cxn ang="0">
                  <a:pos x="12" y="82"/>
                </a:cxn>
                <a:cxn ang="0">
                  <a:pos x="8" y="92"/>
                </a:cxn>
                <a:cxn ang="0">
                  <a:pos x="6" y="104"/>
                </a:cxn>
                <a:cxn ang="0">
                  <a:pos x="6" y="104"/>
                </a:cxn>
                <a:cxn ang="0">
                  <a:pos x="8" y="128"/>
                </a:cxn>
                <a:cxn ang="0">
                  <a:pos x="8" y="134"/>
                </a:cxn>
                <a:cxn ang="0">
                  <a:pos x="8" y="134"/>
                </a:cxn>
                <a:cxn ang="0">
                  <a:pos x="2" y="108"/>
                </a:cxn>
                <a:cxn ang="0">
                  <a:pos x="0" y="96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2"/>
                </a:cxn>
                <a:cxn ang="0">
                  <a:pos x="2" y="62"/>
                </a:cxn>
                <a:cxn ang="0">
                  <a:pos x="4" y="56"/>
                </a:cxn>
                <a:cxn ang="0">
                  <a:pos x="6" y="48"/>
                </a:cxn>
                <a:cxn ang="0">
                  <a:pos x="16" y="34"/>
                </a:cxn>
                <a:cxn ang="0">
                  <a:pos x="28" y="22"/>
                </a:cxn>
                <a:cxn ang="0">
                  <a:pos x="36" y="18"/>
                </a:cxn>
                <a:cxn ang="0">
                  <a:pos x="42" y="16"/>
                </a:cxn>
                <a:cxn ang="0">
                  <a:pos x="42" y="16"/>
                </a:cxn>
                <a:cxn ang="0">
                  <a:pos x="68" y="6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06" h="134">
                  <a:moveTo>
                    <a:pt x="84" y="0"/>
                  </a:moveTo>
                  <a:lnTo>
                    <a:pt x="84" y="0"/>
                  </a:lnTo>
                  <a:lnTo>
                    <a:pt x="90" y="2"/>
                  </a:lnTo>
                  <a:lnTo>
                    <a:pt x="96" y="6"/>
                  </a:lnTo>
                  <a:lnTo>
                    <a:pt x="98" y="14"/>
                  </a:lnTo>
                  <a:lnTo>
                    <a:pt x="102" y="22"/>
                  </a:lnTo>
                  <a:lnTo>
                    <a:pt x="104" y="36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4" y="54"/>
                  </a:lnTo>
                  <a:lnTo>
                    <a:pt x="102" y="60"/>
                  </a:lnTo>
                  <a:lnTo>
                    <a:pt x="100" y="66"/>
                  </a:lnTo>
                  <a:lnTo>
                    <a:pt x="96" y="68"/>
                  </a:lnTo>
                  <a:lnTo>
                    <a:pt x="90" y="70"/>
                  </a:lnTo>
                  <a:lnTo>
                    <a:pt x="84" y="72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6" y="70"/>
                  </a:lnTo>
                  <a:lnTo>
                    <a:pt x="66" y="66"/>
                  </a:lnTo>
                  <a:lnTo>
                    <a:pt x="74" y="58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6" y="44"/>
                  </a:lnTo>
                  <a:lnTo>
                    <a:pt x="72" y="40"/>
                  </a:lnTo>
                  <a:lnTo>
                    <a:pt x="66" y="38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48" y="38"/>
                  </a:lnTo>
                  <a:lnTo>
                    <a:pt x="36" y="44"/>
                  </a:lnTo>
                  <a:lnTo>
                    <a:pt x="28" y="50"/>
                  </a:lnTo>
                  <a:lnTo>
                    <a:pt x="22" y="60"/>
                  </a:lnTo>
                  <a:lnTo>
                    <a:pt x="16" y="70"/>
                  </a:lnTo>
                  <a:lnTo>
                    <a:pt x="12" y="82"/>
                  </a:lnTo>
                  <a:lnTo>
                    <a:pt x="8" y="92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8" y="128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2" y="108"/>
                  </a:lnTo>
                  <a:lnTo>
                    <a:pt x="0" y="96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4" y="56"/>
                  </a:lnTo>
                  <a:lnTo>
                    <a:pt x="6" y="48"/>
                  </a:lnTo>
                  <a:lnTo>
                    <a:pt x="16" y="34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68" y="6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0"/>
            <p:cNvSpPr/>
            <p:nvPr/>
          </p:nvSpPr>
          <p:spPr bwMode="auto">
            <a:xfrm>
              <a:off x="5082787" y="2043287"/>
              <a:ext cx="134211" cy="86279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96" y="0"/>
                </a:cxn>
                <a:cxn ang="0">
                  <a:pos x="102" y="2"/>
                </a:cxn>
                <a:cxn ang="0">
                  <a:pos x="112" y="0"/>
                </a:cxn>
                <a:cxn ang="0">
                  <a:pos x="112" y="6"/>
                </a:cxn>
                <a:cxn ang="0">
                  <a:pos x="112" y="6"/>
                </a:cxn>
                <a:cxn ang="0">
                  <a:pos x="100" y="20"/>
                </a:cxn>
                <a:cxn ang="0">
                  <a:pos x="86" y="30"/>
                </a:cxn>
                <a:cxn ang="0">
                  <a:pos x="72" y="40"/>
                </a:cxn>
                <a:cxn ang="0">
                  <a:pos x="60" y="46"/>
                </a:cxn>
                <a:cxn ang="0">
                  <a:pos x="60" y="46"/>
                </a:cxn>
                <a:cxn ang="0">
                  <a:pos x="50" y="48"/>
                </a:cxn>
                <a:cxn ang="0">
                  <a:pos x="42" y="50"/>
                </a:cxn>
                <a:cxn ang="0">
                  <a:pos x="32" y="52"/>
                </a:cxn>
                <a:cxn ang="0">
                  <a:pos x="22" y="54"/>
                </a:cxn>
                <a:cxn ang="0">
                  <a:pos x="22" y="54"/>
                </a:cxn>
                <a:cxn ang="0">
                  <a:pos x="16" y="58"/>
                </a:cxn>
                <a:cxn ang="0">
                  <a:pos x="10" y="62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6" y="64"/>
                </a:cxn>
                <a:cxn ang="0">
                  <a:pos x="10" y="56"/>
                </a:cxn>
                <a:cxn ang="0">
                  <a:pos x="12" y="48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4" y="30"/>
                </a:cxn>
                <a:cxn ang="0">
                  <a:pos x="16" y="24"/>
                </a:cxn>
                <a:cxn ang="0">
                  <a:pos x="18" y="20"/>
                </a:cxn>
                <a:cxn ang="0">
                  <a:pos x="18" y="20"/>
                </a:cxn>
                <a:cxn ang="0">
                  <a:pos x="26" y="16"/>
                </a:cxn>
                <a:cxn ang="0">
                  <a:pos x="34" y="12"/>
                </a:cxn>
                <a:cxn ang="0">
                  <a:pos x="54" y="6"/>
                </a:cxn>
                <a:cxn ang="0">
                  <a:pos x="76" y="2"/>
                </a:cxn>
                <a:cxn ang="0">
                  <a:pos x="96" y="0"/>
                </a:cxn>
                <a:cxn ang="0">
                  <a:pos x="96" y="0"/>
                </a:cxn>
              </a:cxnLst>
              <a:rect l="0" t="0" r="r" b="b"/>
              <a:pathLst>
                <a:path w="112" h="72">
                  <a:moveTo>
                    <a:pt x="96" y="0"/>
                  </a:moveTo>
                  <a:lnTo>
                    <a:pt x="96" y="0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00" y="20"/>
                  </a:lnTo>
                  <a:lnTo>
                    <a:pt x="86" y="30"/>
                  </a:lnTo>
                  <a:lnTo>
                    <a:pt x="72" y="40"/>
                  </a:lnTo>
                  <a:lnTo>
                    <a:pt x="60" y="46"/>
                  </a:lnTo>
                  <a:lnTo>
                    <a:pt x="60" y="46"/>
                  </a:lnTo>
                  <a:lnTo>
                    <a:pt x="50" y="48"/>
                  </a:lnTo>
                  <a:lnTo>
                    <a:pt x="42" y="50"/>
                  </a:lnTo>
                  <a:lnTo>
                    <a:pt x="32" y="52"/>
                  </a:lnTo>
                  <a:lnTo>
                    <a:pt x="22" y="54"/>
                  </a:lnTo>
                  <a:lnTo>
                    <a:pt x="22" y="54"/>
                  </a:lnTo>
                  <a:lnTo>
                    <a:pt x="16" y="58"/>
                  </a:lnTo>
                  <a:lnTo>
                    <a:pt x="10" y="6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10" y="56"/>
                  </a:lnTo>
                  <a:lnTo>
                    <a:pt x="12" y="48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4" y="30"/>
                  </a:lnTo>
                  <a:lnTo>
                    <a:pt x="16" y="24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6" y="16"/>
                  </a:lnTo>
                  <a:lnTo>
                    <a:pt x="34" y="12"/>
                  </a:lnTo>
                  <a:lnTo>
                    <a:pt x="54" y="6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1"/>
            <p:cNvSpPr/>
            <p:nvPr userDrawn="1"/>
          </p:nvSpPr>
          <p:spPr bwMode="auto">
            <a:xfrm>
              <a:off x="5276914" y="1935439"/>
              <a:ext cx="565605" cy="836424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324" y="38"/>
                </a:cxn>
                <a:cxn ang="0">
                  <a:pos x="364" y="78"/>
                </a:cxn>
                <a:cxn ang="0">
                  <a:pos x="396" y="118"/>
                </a:cxn>
                <a:cxn ang="0">
                  <a:pos x="422" y="162"/>
                </a:cxn>
                <a:cxn ang="0">
                  <a:pos x="444" y="204"/>
                </a:cxn>
                <a:cxn ang="0">
                  <a:pos x="460" y="248"/>
                </a:cxn>
                <a:cxn ang="0">
                  <a:pos x="468" y="290"/>
                </a:cxn>
                <a:cxn ang="0">
                  <a:pos x="472" y="332"/>
                </a:cxn>
                <a:cxn ang="0">
                  <a:pos x="472" y="356"/>
                </a:cxn>
                <a:cxn ang="0">
                  <a:pos x="468" y="400"/>
                </a:cxn>
                <a:cxn ang="0">
                  <a:pos x="456" y="446"/>
                </a:cxn>
                <a:cxn ang="0">
                  <a:pos x="440" y="494"/>
                </a:cxn>
                <a:cxn ang="0">
                  <a:pos x="420" y="534"/>
                </a:cxn>
                <a:cxn ang="0">
                  <a:pos x="422" y="508"/>
                </a:cxn>
                <a:cxn ang="0">
                  <a:pos x="420" y="490"/>
                </a:cxn>
                <a:cxn ang="0">
                  <a:pos x="414" y="448"/>
                </a:cxn>
                <a:cxn ang="0">
                  <a:pos x="408" y="434"/>
                </a:cxn>
                <a:cxn ang="0">
                  <a:pos x="378" y="492"/>
                </a:cxn>
                <a:cxn ang="0">
                  <a:pos x="344" y="544"/>
                </a:cxn>
                <a:cxn ang="0">
                  <a:pos x="306" y="590"/>
                </a:cxn>
                <a:cxn ang="0">
                  <a:pos x="266" y="628"/>
                </a:cxn>
                <a:cxn ang="0">
                  <a:pos x="224" y="658"/>
                </a:cxn>
                <a:cxn ang="0">
                  <a:pos x="178" y="680"/>
                </a:cxn>
                <a:cxn ang="0">
                  <a:pos x="130" y="694"/>
                </a:cxn>
                <a:cxn ang="0">
                  <a:pos x="82" y="698"/>
                </a:cxn>
                <a:cxn ang="0">
                  <a:pos x="62" y="698"/>
                </a:cxn>
                <a:cxn ang="0">
                  <a:pos x="22" y="692"/>
                </a:cxn>
                <a:cxn ang="0">
                  <a:pos x="0" y="686"/>
                </a:cxn>
                <a:cxn ang="0">
                  <a:pos x="50" y="690"/>
                </a:cxn>
                <a:cxn ang="0">
                  <a:pos x="78" y="690"/>
                </a:cxn>
                <a:cxn ang="0">
                  <a:pos x="130" y="678"/>
                </a:cxn>
                <a:cxn ang="0">
                  <a:pos x="180" y="658"/>
                </a:cxn>
                <a:cxn ang="0">
                  <a:pos x="226" y="626"/>
                </a:cxn>
                <a:cxn ang="0">
                  <a:pos x="270" y="588"/>
                </a:cxn>
                <a:cxn ang="0">
                  <a:pos x="310" y="540"/>
                </a:cxn>
                <a:cxn ang="0">
                  <a:pos x="348" y="486"/>
                </a:cxn>
                <a:cxn ang="0">
                  <a:pos x="380" y="428"/>
                </a:cxn>
                <a:cxn ang="0">
                  <a:pos x="394" y="396"/>
                </a:cxn>
                <a:cxn ang="0">
                  <a:pos x="410" y="352"/>
                </a:cxn>
                <a:cxn ang="0">
                  <a:pos x="430" y="408"/>
                </a:cxn>
                <a:cxn ang="0">
                  <a:pos x="438" y="368"/>
                </a:cxn>
                <a:cxn ang="0">
                  <a:pos x="440" y="330"/>
                </a:cxn>
                <a:cxn ang="0">
                  <a:pos x="440" y="310"/>
                </a:cxn>
                <a:cxn ang="0">
                  <a:pos x="432" y="248"/>
                </a:cxn>
                <a:cxn ang="0">
                  <a:pos x="402" y="164"/>
                </a:cxn>
                <a:cxn ang="0">
                  <a:pos x="366" y="100"/>
                </a:cxn>
                <a:cxn ang="0">
                  <a:pos x="334" y="58"/>
                </a:cxn>
                <a:cxn ang="0">
                  <a:pos x="300" y="18"/>
                </a:cxn>
                <a:cxn ang="0">
                  <a:pos x="280" y="0"/>
                </a:cxn>
              </a:cxnLst>
              <a:rect l="0" t="0" r="r" b="b"/>
              <a:pathLst>
                <a:path w="472" h="698">
                  <a:moveTo>
                    <a:pt x="280" y="0"/>
                  </a:moveTo>
                  <a:lnTo>
                    <a:pt x="280" y="0"/>
                  </a:lnTo>
                  <a:lnTo>
                    <a:pt x="302" y="18"/>
                  </a:lnTo>
                  <a:lnTo>
                    <a:pt x="324" y="38"/>
                  </a:lnTo>
                  <a:lnTo>
                    <a:pt x="344" y="56"/>
                  </a:lnTo>
                  <a:lnTo>
                    <a:pt x="364" y="78"/>
                  </a:lnTo>
                  <a:lnTo>
                    <a:pt x="380" y="98"/>
                  </a:lnTo>
                  <a:lnTo>
                    <a:pt x="396" y="118"/>
                  </a:lnTo>
                  <a:lnTo>
                    <a:pt x="410" y="140"/>
                  </a:lnTo>
                  <a:lnTo>
                    <a:pt x="422" y="162"/>
                  </a:lnTo>
                  <a:lnTo>
                    <a:pt x="434" y="184"/>
                  </a:lnTo>
                  <a:lnTo>
                    <a:pt x="444" y="204"/>
                  </a:lnTo>
                  <a:lnTo>
                    <a:pt x="452" y="226"/>
                  </a:lnTo>
                  <a:lnTo>
                    <a:pt x="460" y="248"/>
                  </a:lnTo>
                  <a:lnTo>
                    <a:pt x="464" y="270"/>
                  </a:lnTo>
                  <a:lnTo>
                    <a:pt x="468" y="290"/>
                  </a:lnTo>
                  <a:lnTo>
                    <a:pt x="472" y="312"/>
                  </a:lnTo>
                  <a:lnTo>
                    <a:pt x="472" y="332"/>
                  </a:lnTo>
                  <a:lnTo>
                    <a:pt x="472" y="356"/>
                  </a:lnTo>
                  <a:lnTo>
                    <a:pt x="472" y="356"/>
                  </a:lnTo>
                  <a:lnTo>
                    <a:pt x="472" y="376"/>
                  </a:lnTo>
                  <a:lnTo>
                    <a:pt x="468" y="400"/>
                  </a:lnTo>
                  <a:lnTo>
                    <a:pt x="462" y="422"/>
                  </a:lnTo>
                  <a:lnTo>
                    <a:pt x="456" y="446"/>
                  </a:lnTo>
                  <a:lnTo>
                    <a:pt x="448" y="470"/>
                  </a:lnTo>
                  <a:lnTo>
                    <a:pt x="440" y="494"/>
                  </a:lnTo>
                  <a:lnTo>
                    <a:pt x="430" y="514"/>
                  </a:lnTo>
                  <a:lnTo>
                    <a:pt x="420" y="534"/>
                  </a:lnTo>
                  <a:lnTo>
                    <a:pt x="420" y="534"/>
                  </a:lnTo>
                  <a:lnTo>
                    <a:pt x="422" y="508"/>
                  </a:lnTo>
                  <a:lnTo>
                    <a:pt x="422" y="508"/>
                  </a:lnTo>
                  <a:lnTo>
                    <a:pt x="420" y="490"/>
                  </a:lnTo>
                  <a:lnTo>
                    <a:pt x="418" y="468"/>
                  </a:lnTo>
                  <a:lnTo>
                    <a:pt x="414" y="448"/>
                  </a:lnTo>
                  <a:lnTo>
                    <a:pt x="408" y="434"/>
                  </a:lnTo>
                  <a:lnTo>
                    <a:pt x="408" y="434"/>
                  </a:lnTo>
                  <a:lnTo>
                    <a:pt x="394" y="464"/>
                  </a:lnTo>
                  <a:lnTo>
                    <a:pt x="378" y="492"/>
                  </a:lnTo>
                  <a:lnTo>
                    <a:pt x="362" y="520"/>
                  </a:lnTo>
                  <a:lnTo>
                    <a:pt x="344" y="544"/>
                  </a:lnTo>
                  <a:lnTo>
                    <a:pt x="326" y="568"/>
                  </a:lnTo>
                  <a:lnTo>
                    <a:pt x="306" y="590"/>
                  </a:lnTo>
                  <a:lnTo>
                    <a:pt x="286" y="610"/>
                  </a:lnTo>
                  <a:lnTo>
                    <a:pt x="266" y="628"/>
                  </a:lnTo>
                  <a:lnTo>
                    <a:pt x="246" y="644"/>
                  </a:lnTo>
                  <a:lnTo>
                    <a:pt x="224" y="658"/>
                  </a:lnTo>
                  <a:lnTo>
                    <a:pt x="202" y="670"/>
                  </a:lnTo>
                  <a:lnTo>
                    <a:pt x="178" y="680"/>
                  </a:lnTo>
                  <a:lnTo>
                    <a:pt x="154" y="688"/>
                  </a:lnTo>
                  <a:lnTo>
                    <a:pt x="130" y="694"/>
                  </a:lnTo>
                  <a:lnTo>
                    <a:pt x="106" y="696"/>
                  </a:lnTo>
                  <a:lnTo>
                    <a:pt x="82" y="698"/>
                  </a:lnTo>
                  <a:lnTo>
                    <a:pt x="82" y="698"/>
                  </a:lnTo>
                  <a:lnTo>
                    <a:pt x="62" y="698"/>
                  </a:lnTo>
                  <a:lnTo>
                    <a:pt x="42" y="694"/>
                  </a:lnTo>
                  <a:lnTo>
                    <a:pt x="22" y="692"/>
                  </a:lnTo>
                  <a:lnTo>
                    <a:pt x="0" y="686"/>
                  </a:lnTo>
                  <a:lnTo>
                    <a:pt x="0" y="686"/>
                  </a:lnTo>
                  <a:lnTo>
                    <a:pt x="26" y="690"/>
                  </a:lnTo>
                  <a:lnTo>
                    <a:pt x="50" y="690"/>
                  </a:lnTo>
                  <a:lnTo>
                    <a:pt x="50" y="690"/>
                  </a:lnTo>
                  <a:lnTo>
                    <a:pt x="78" y="690"/>
                  </a:lnTo>
                  <a:lnTo>
                    <a:pt x="104" y="686"/>
                  </a:lnTo>
                  <a:lnTo>
                    <a:pt x="130" y="678"/>
                  </a:lnTo>
                  <a:lnTo>
                    <a:pt x="156" y="668"/>
                  </a:lnTo>
                  <a:lnTo>
                    <a:pt x="180" y="658"/>
                  </a:lnTo>
                  <a:lnTo>
                    <a:pt x="204" y="642"/>
                  </a:lnTo>
                  <a:lnTo>
                    <a:pt x="226" y="626"/>
                  </a:lnTo>
                  <a:lnTo>
                    <a:pt x="248" y="608"/>
                  </a:lnTo>
                  <a:lnTo>
                    <a:pt x="270" y="588"/>
                  </a:lnTo>
                  <a:lnTo>
                    <a:pt x="290" y="564"/>
                  </a:lnTo>
                  <a:lnTo>
                    <a:pt x="310" y="540"/>
                  </a:lnTo>
                  <a:lnTo>
                    <a:pt x="330" y="514"/>
                  </a:lnTo>
                  <a:lnTo>
                    <a:pt x="348" y="486"/>
                  </a:lnTo>
                  <a:lnTo>
                    <a:pt x="364" y="458"/>
                  </a:lnTo>
                  <a:lnTo>
                    <a:pt x="380" y="428"/>
                  </a:lnTo>
                  <a:lnTo>
                    <a:pt x="394" y="396"/>
                  </a:lnTo>
                  <a:lnTo>
                    <a:pt x="394" y="396"/>
                  </a:lnTo>
                  <a:lnTo>
                    <a:pt x="402" y="374"/>
                  </a:lnTo>
                  <a:lnTo>
                    <a:pt x="410" y="352"/>
                  </a:lnTo>
                  <a:lnTo>
                    <a:pt x="430" y="408"/>
                  </a:lnTo>
                  <a:lnTo>
                    <a:pt x="430" y="408"/>
                  </a:lnTo>
                  <a:lnTo>
                    <a:pt x="436" y="388"/>
                  </a:lnTo>
                  <a:lnTo>
                    <a:pt x="438" y="368"/>
                  </a:lnTo>
                  <a:lnTo>
                    <a:pt x="440" y="350"/>
                  </a:lnTo>
                  <a:lnTo>
                    <a:pt x="440" y="330"/>
                  </a:lnTo>
                  <a:lnTo>
                    <a:pt x="440" y="330"/>
                  </a:lnTo>
                  <a:lnTo>
                    <a:pt x="440" y="310"/>
                  </a:lnTo>
                  <a:lnTo>
                    <a:pt x="438" y="290"/>
                  </a:lnTo>
                  <a:lnTo>
                    <a:pt x="432" y="248"/>
                  </a:lnTo>
                  <a:lnTo>
                    <a:pt x="418" y="206"/>
                  </a:lnTo>
                  <a:lnTo>
                    <a:pt x="402" y="164"/>
                  </a:lnTo>
                  <a:lnTo>
                    <a:pt x="378" y="122"/>
                  </a:lnTo>
                  <a:lnTo>
                    <a:pt x="366" y="100"/>
                  </a:lnTo>
                  <a:lnTo>
                    <a:pt x="350" y="80"/>
                  </a:lnTo>
                  <a:lnTo>
                    <a:pt x="334" y="58"/>
                  </a:lnTo>
                  <a:lnTo>
                    <a:pt x="318" y="38"/>
                  </a:lnTo>
                  <a:lnTo>
                    <a:pt x="300" y="18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2"/>
            <p:cNvSpPr/>
            <p:nvPr/>
          </p:nvSpPr>
          <p:spPr bwMode="auto">
            <a:xfrm>
              <a:off x="4874280" y="1839574"/>
              <a:ext cx="721385" cy="925099"/>
            </a:xfrm>
            <a:custGeom>
              <a:avLst/>
              <a:gdLst/>
              <a:ahLst/>
              <a:cxnLst>
                <a:cxn ang="0">
                  <a:pos x="408" y="56"/>
                </a:cxn>
                <a:cxn ang="0">
                  <a:pos x="392" y="108"/>
                </a:cxn>
                <a:cxn ang="0">
                  <a:pos x="496" y="156"/>
                </a:cxn>
                <a:cxn ang="0">
                  <a:pos x="564" y="242"/>
                </a:cxn>
                <a:cxn ang="0">
                  <a:pos x="602" y="392"/>
                </a:cxn>
                <a:cxn ang="0">
                  <a:pos x="596" y="502"/>
                </a:cxn>
                <a:cxn ang="0">
                  <a:pos x="544" y="642"/>
                </a:cxn>
                <a:cxn ang="0">
                  <a:pos x="526" y="628"/>
                </a:cxn>
                <a:cxn ang="0">
                  <a:pos x="534" y="534"/>
                </a:cxn>
                <a:cxn ang="0">
                  <a:pos x="504" y="464"/>
                </a:cxn>
                <a:cxn ang="0">
                  <a:pos x="488" y="488"/>
                </a:cxn>
                <a:cxn ang="0">
                  <a:pos x="446" y="612"/>
                </a:cxn>
                <a:cxn ang="0">
                  <a:pos x="380" y="676"/>
                </a:cxn>
                <a:cxn ang="0">
                  <a:pos x="324" y="696"/>
                </a:cxn>
                <a:cxn ang="0">
                  <a:pos x="100" y="702"/>
                </a:cxn>
                <a:cxn ang="0">
                  <a:pos x="34" y="724"/>
                </a:cxn>
                <a:cxn ang="0">
                  <a:pos x="20" y="762"/>
                </a:cxn>
                <a:cxn ang="0">
                  <a:pos x="18" y="760"/>
                </a:cxn>
                <a:cxn ang="0">
                  <a:pos x="24" y="722"/>
                </a:cxn>
                <a:cxn ang="0">
                  <a:pos x="70" y="684"/>
                </a:cxn>
                <a:cxn ang="0">
                  <a:pos x="216" y="648"/>
                </a:cxn>
                <a:cxn ang="0">
                  <a:pos x="300" y="616"/>
                </a:cxn>
                <a:cxn ang="0">
                  <a:pos x="352" y="564"/>
                </a:cxn>
                <a:cxn ang="0">
                  <a:pos x="344" y="540"/>
                </a:cxn>
                <a:cxn ang="0">
                  <a:pos x="296" y="536"/>
                </a:cxn>
                <a:cxn ang="0">
                  <a:pos x="152" y="580"/>
                </a:cxn>
                <a:cxn ang="0">
                  <a:pos x="126" y="614"/>
                </a:cxn>
                <a:cxn ang="0">
                  <a:pos x="116" y="648"/>
                </a:cxn>
                <a:cxn ang="0">
                  <a:pos x="86" y="658"/>
                </a:cxn>
                <a:cxn ang="0">
                  <a:pos x="18" y="682"/>
                </a:cxn>
                <a:cxn ang="0">
                  <a:pos x="0" y="670"/>
                </a:cxn>
                <a:cxn ang="0">
                  <a:pos x="10" y="666"/>
                </a:cxn>
                <a:cxn ang="0">
                  <a:pos x="74" y="640"/>
                </a:cxn>
                <a:cxn ang="0">
                  <a:pos x="106" y="618"/>
                </a:cxn>
                <a:cxn ang="0">
                  <a:pos x="152" y="548"/>
                </a:cxn>
                <a:cxn ang="0">
                  <a:pos x="288" y="498"/>
                </a:cxn>
                <a:cxn ang="0">
                  <a:pos x="364" y="470"/>
                </a:cxn>
                <a:cxn ang="0">
                  <a:pos x="450" y="394"/>
                </a:cxn>
                <a:cxn ang="0">
                  <a:pos x="496" y="284"/>
                </a:cxn>
                <a:cxn ang="0">
                  <a:pos x="484" y="254"/>
                </a:cxn>
                <a:cxn ang="0">
                  <a:pos x="406" y="224"/>
                </a:cxn>
                <a:cxn ang="0">
                  <a:pos x="350" y="228"/>
                </a:cxn>
                <a:cxn ang="0">
                  <a:pos x="244" y="304"/>
                </a:cxn>
                <a:cxn ang="0">
                  <a:pos x="138" y="402"/>
                </a:cxn>
                <a:cxn ang="0">
                  <a:pos x="218" y="306"/>
                </a:cxn>
                <a:cxn ang="0">
                  <a:pos x="260" y="250"/>
                </a:cxn>
                <a:cxn ang="0">
                  <a:pos x="248" y="234"/>
                </a:cxn>
                <a:cxn ang="0">
                  <a:pos x="270" y="200"/>
                </a:cxn>
                <a:cxn ang="0">
                  <a:pos x="294" y="170"/>
                </a:cxn>
                <a:cxn ang="0">
                  <a:pos x="238" y="164"/>
                </a:cxn>
                <a:cxn ang="0">
                  <a:pos x="192" y="180"/>
                </a:cxn>
                <a:cxn ang="0">
                  <a:pos x="174" y="214"/>
                </a:cxn>
                <a:cxn ang="0">
                  <a:pos x="172" y="194"/>
                </a:cxn>
                <a:cxn ang="0">
                  <a:pos x="190" y="166"/>
                </a:cxn>
                <a:cxn ang="0">
                  <a:pos x="252" y="150"/>
                </a:cxn>
                <a:cxn ang="0">
                  <a:pos x="364" y="104"/>
                </a:cxn>
                <a:cxn ang="0">
                  <a:pos x="398" y="50"/>
                </a:cxn>
                <a:cxn ang="0">
                  <a:pos x="398" y="0"/>
                </a:cxn>
              </a:cxnLst>
              <a:rect l="0" t="0" r="r" b="b"/>
              <a:pathLst>
                <a:path w="602" h="772">
                  <a:moveTo>
                    <a:pt x="398" y="0"/>
                  </a:moveTo>
                  <a:lnTo>
                    <a:pt x="398" y="0"/>
                  </a:lnTo>
                  <a:lnTo>
                    <a:pt x="404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08" y="56"/>
                  </a:lnTo>
                  <a:lnTo>
                    <a:pt x="406" y="68"/>
                  </a:lnTo>
                  <a:lnTo>
                    <a:pt x="402" y="82"/>
                  </a:lnTo>
                  <a:lnTo>
                    <a:pt x="392" y="108"/>
                  </a:lnTo>
                  <a:lnTo>
                    <a:pt x="392" y="108"/>
                  </a:lnTo>
                  <a:lnTo>
                    <a:pt x="434" y="120"/>
                  </a:lnTo>
                  <a:lnTo>
                    <a:pt x="434" y="120"/>
                  </a:lnTo>
                  <a:lnTo>
                    <a:pt x="456" y="130"/>
                  </a:lnTo>
                  <a:lnTo>
                    <a:pt x="476" y="142"/>
                  </a:lnTo>
                  <a:lnTo>
                    <a:pt x="496" y="156"/>
                  </a:lnTo>
                  <a:lnTo>
                    <a:pt x="512" y="172"/>
                  </a:lnTo>
                  <a:lnTo>
                    <a:pt x="528" y="188"/>
                  </a:lnTo>
                  <a:lnTo>
                    <a:pt x="540" y="204"/>
                  </a:lnTo>
                  <a:lnTo>
                    <a:pt x="552" y="222"/>
                  </a:lnTo>
                  <a:lnTo>
                    <a:pt x="564" y="242"/>
                  </a:lnTo>
                  <a:lnTo>
                    <a:pt x="572" y="260"/>
                  </a:lnTo>
                  <a:lnTo>
                    <a:pt x="580" y="280"/>
                  </a:lnTo>
                  <a:lnTo>
                    <a:pt x="592" y="318"/>
                  </a:lnTo>
                  <a:lnTo>
                    <a:pt x="598" y="356"/>
                  </a:lnTo>
                  <a:lnTo>
                    <a:pt x="602" y="392"/>
                  </a:lnTo>
                  <a:lnTo>
                    <a:pt x="602" y="456"/>
                  </a:lnTo>
                  <a:lnTo>
                    <a:pt x="602" y="456"/>
                  </a:lnTo>
                  <a:lnTo>
                    <a:pt x="600" y="474"/>
                  </a:lnTo>
                  <a:lnTo>
                    <a:pt x="600" y="474"/>
                  </a:lnTo>
                  <a:lnTo>
                    <a:pt x="596" y="502"/>
                  </a:lnTo>
                  <a:lnTo>
                    <a:pt x="590" y="530"/>
                  </a:lnTo>
                  <a:lnTo>
                    <a:pt x="582" y="558"/>
                  </a:lnTo>
                  <a:lnTo>
                    <a:pt x="572" y="586"/>
                  </a:lnTo>
                  <a:lnTo>
                    <a:pt x="560" y="614"/>
                  </a:lnTo>
                  <a:lnTo>
                    <a:pt x="544" y="642"/>
                  </a:lnTo>
                  <a:lnTo>
                    <a:pt x="524" y="670"/>
                  </a:lnTo>
                  <a:lnTo>
                    <a:pt x="502" y="698"/>
                  </a:lnTo>
                  <a:lnTo>
                    <a:pt x="502" y="698"/>
                  </a:lnTo>
                  <a:lnTo>
                    <a:pt x="516" y="664"/>
                  </a:lnTo>
                  <a:lnTo>
                    <a:pt x="526" y="628"/>
                  </a:lnTo>
                  <a:lnTo>
                    <a:pt x="532" y="594"/>
                  </a:lnTo>
                  <a:lnTo>
                    <a:pt x="534" y="576"/>
                  </a:lnTo>
                  <a:lnTo>
                    <a:pt x="536" y="560"/>
                  </a:lnTo>
                  <a:lnTo>
                    <a:pt x="536" y="560"/>
                  </a:lnTo>
                  <a:lnTo>
                    <a:pt x="534" y="534"/>
                  </a:lnTo>
                  <a:lnTo>
                    <a:pt x="530" y="520"/>
                  </a:lnTo>
                  <a:lnTo>
                    <a:pt x="526" y="504"/>
                  </a:lnTo>
                  <a:lnTo>
                    <a:pt x="522" y="490"/>
                  </a:lnTo>
                  <a:lnTo>
                    <a:pt x="514" y="476"/>
                  </a:lnTo>
                  <a:lnTo>
                    <a:pt x="504" y="464"/>
                  </a:lnTo>
                  <a:lnTo>
                    <a:pt x="492" y="452"/>
                  </a:lnTo>
                  <a:lnTo>
                    <a:pt x="492" y="452"/>
                  </a:lnTo>
                  <a:lnTo>
                    <a:pt x="492" y="458"/>
                  </a:lnTo>
                  <a:lnTo>
                    <a:pt x="492" y="458"/>
                  </a:lnTo>
                  <a:lnTo>
                    <a:pt x="488" y="488"/>
                  </a:lnTo>
                  <a:lnTo>
                    <a:pt x="482" y="518"/>
                  </a:lnTo>
                  <a:lnTo>
                    <a:pt x="474" y="550"/>
                  </a:lnTo>
                  <a:lnTo>
                    <a:pt x="462" y="582"/>
                  </a:lnTo>
                  <a:lnTo>
                    <a:pt x="456" y="598"/>
                  </a:lnTo>
                  <a:lnTo>
                    <a:pt x="446" y="612"/>
                  </a:lnTo>
                  <a:lnTo>
                    <a:pt x="436" y="626"/>
                  </a:lnTo>
                  <a:lnTo>
                    <a:pt x="424" y="640"/>
                  </a:lnTo>
                  <a:lnTo>
                    <a:pt x="412" y="654"/>
                  </a:lnTo>
                  <a:lnTo>
                    <a:pt x="396" y="664"/>
                  </a:lnTo>
                  <a:lnTo>
                    <a:pt x="380" y="676"/>
                  </a:lnTo>
                  <a:lnTo>
                    <a:pt x="360" y="684"/>
                  </a:lnTo>
                  <a:lnTo>
                    <a:pt x="360" y="684"/>
                  </a:lnTo>
                  <a:lnTo>
                    <a:pt x="342" y="692"/>
                  </a:lnTo>
                  <a:lnTo>
                    <a:pt x="324" y="696"/>
                  </a:lnTo>
                  <a:lnTo>
                    <a:pt x="324" y="696"/>
                  </a:lnTo>
                  <a:lnTo>
                    <a:pt x="294" y="702"/>
                  </a:lnTo>
                  <a:lnTo>
                    <a:pt x="264" y="706"/>
                  </a:lnTo>
                  <a:lnTo>
                    <a:pt x="120" y="702"/>
                  </a:lnTo>
                  <a:lnTo>
                    <a:pt x="120" y="702"/>
                  </a:lnTo>
                  <a:lnTo>
                    <a:pt x="100" y="702"/>
                  </a:lnTo>
                  <a:lnTo>
                    <a:pt x="84" y="704"/>
                  </a:lnTo>
                  <a:lnTo>
                    <a:pt x="66" y="706"/>
                  </a:lnTo>
                  <a:lnTo>
                    <a:pt x="52" y="712"/>
                  </a:lnTo>
                  <a:lnTo>
                    <a:pt x="38" y="718"/>
                  </a:lnTo>
                  <a:lnTo>
                    <a:pt x="34" y="724"/>
                  </a:lnTo>
                  <a:lnTo>
                    <a:pt x="30" y="730"/>
                  </a:lnTo>
                  <a:lnTo>
                    <a:pt x="26" y="736"/>
                  </a:lnTo>
                  <a:lnTo>
                    <a:pt x="22" y="744"/>
                  </a:lnTo>
                  <a:lnTo>
                    <a:pt x="22" y="752"/>
                  </a:lnTo>
                  <a:lnTo>
                    <a:pt x="20" y="762"/>
                  </a:lnTo>
                  <a:lnTo>
                    <a:pt x="20" y="762"/>
                  </a:lnTo>
                  <a:lnTo>
                    <a:pt x="20" y="768"/>
                  </a:lnTo>
                  <a:lnTo>
                    <a:pt x="22" y="772"/>
                  </a:lnTo>
                  <a:lnTo>
                    <a:pt x="22" y="772"/>
                  </a:lnTo>
                  <a:lnTo>
                    <a:pt x="18" y="760"/>
                  </a:lnTo>
                  <a:lnTo>
                    <a:pt x="18" y="750"/>
                  </a:lnTo>
                  <a:lnTo>
                    <a:pt x="18" y="750"/>
                  </a:lnTo>
                  <a:lnTo>
                    <a:pt x="18" y="740"/>
                  </a:lnTo>
                  <a:lnTo>
                    <a:pt x="20" y="730"/>
                  </a:lnTo>
                  <a:lnTo>
                    <a:pt x="24" y="722"/>
                  </a:lnTo>
                  <a:lnTo>
                    <a:pt x="30" y="714"/>
                  </a:lnTo>
                  <a:lnTo>
                    <a:pt x="36" y="706"/>
                  </a:lnTo>
                  <a:lnTo>
                    <a:pt x="46" y="698"/>
                  </a:lnTo>
                  <a:lnTo>
                    <a:pt x="70" y="684"/>
                  </a:lnTo>
                  <a:lnTo>
                    <a:pt x="70" y="684"/>
                  </a:lnTo>
                  <a:lnTo>
                    <a:pt x="94" y="674"/>
                  </a:lnTo>
                  <a:lnTo>
                    <a:pt x="118" y="666"/>
                  </a:lnTo>
                  <a:lnTo>
                    <a:pt x="144" y="662"/>
                  </a:lnTo>
                  <a:lnTo>
                    <a:pt x="168" y="658"/>
                  </a:lnTo>
                  <a:lnTo>
                    <a:pt x="216" y="648"/>
                  </a:lnTo>
                  <a:lnTo>
                    <a:pt x="242" y="64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86" y="624"/>
                  </a:lnTo>
                  <a:lnTo>
                    <a:pt x="300" y="616"/>
                  </a:lnTo>
                  <a:lnTo>
                    <a:pt x="316" y="606"/>
                  </a:lnTo>
                  <a:lnTo>
                    <a:pt x="330" y="596"/>
                  </a:lnTo>
                  <a:lnTo>
                    <a:pt x="342" y="584"/>
                  </a:lnTo>
                  <a:lnTo>
                    <a:pt x="350" y="570"/>
                  </a:lnTo>
                  <a:lnTo>
                    <a:pt x="352" y="564"/>
                  </a:lnTo>
                  <a:lnTo>
                    <a:pt x="352" y="558"/>
                  </a:lnTo>
                  <a:lnTo>
                    <a:pt x="352" y="558"/>
                  </a:lnTo>
                  <a:lnTo>
                    <a:pt x="352" y="550"/>
                  </a:lnTo>
                  <a:lnTo>
                    <a:pt x="348" y="544"/>
                  </a:lnTo>
                  <a:lnTo>
                    <a:pt x="344" y="540"/>
                  </a:lnTo>
                  <a:lnTo>
                    <a:pt x="338" y="538"/>
                  </a:lnTo>
                  <a:lnTo>
                    <a:pt x="324" y="536"/>
                  </a:lnTo>
                  <a:lnTo>
                    <a:pt x="314" y="536"/>
                  </a:lnTo>
                  <a:lnTo>
                    <a:pt x="314" y="536"/>
                  </a:lnTo>
                  <a:lnTo>
                    <a:pt x="296" y="536"/>
                  </a:lnTo>
                  <a:lnTo>
                    <a:pt x="276" y="540"/>
                  </a:lnTo>
                  <a:lnTo>
                    <a:pt x="228" y="552"/>
                  </a:lnTo>
                  <a:lnTo>
                    <a:pt x="184" y="566"/>
                  </a:lnTo>
                  <a:lnTo>
                    <a:pt x="166" y="574"/>
                  </a:lnTo>
                  <a:lnTo>
                    <a:pt x="152" y="580"/>
                  </a:lnTo>
                  <a:lnTo>
                    <a:pt x="152" y="580"/>
                  </a:lnTo>
                  <a:lnTo>
                    <a:pt x="144" y="588"/>
                  </a:lnTo>
                  <a:lnTo>
                    <a:pt x="136" y="596"/>
                  </a:lnTo>
                  <a:lnTo>
                    <a:pt x="130" y="606"/>
                  </a:lnTo>
                  <a:lnTo>
                    <a:pt x="126" y="614"/>
                  </a:lnTo>
                  <a:lnTo>
                    <a:pt x="126" y="614"/>
                  </a:lnTo>
                  <a:lnTo>
                    <a:pt x="122" y="626"/>
                  </a:lnTo>
                  <a:lnTo>
                    <a:pt x="120" y="638"/>
                  </a:lnTo>
                  <a:lnTo>
                    <a:pt x="120" y="638"/>
                  </a:lnTo>
                  <a:lnTo>
                    <a:pt x="116" y="648"/>
                  </a:lnTo>
                  <a:lnTo>
                    <a:pt x="112" y="652"/>
                  </a:lnTo>
                  <a:lnTo>
                    <a:pt x="106" y="656"/>
                  </a:lnTo>
                  <a:lnTo>
                    <a:pt x="106" y="656"/>
                  </a:lnTo>
                  <a:lnTo>
                    <a:pt x="96" y="658"/>
                  </a:lnTo>
                  <a:lnTo>
                    <a:pt x="86" y="658"/>
                  </a:lnTo>
                  <a:lnTo>
                    <a:pt x="86" y="658"/>
                  </a:lnTo>
                  <a:lnTo>
                    <a:pt x="66" y="664"/>
                  </a:lnTo>
                  <a:lnTo>
                    <a:pt x="44" y="672"/>
                  </a:lnTo>
                  <a:lnTo>
                    <a:pt x="18" y="682"/>
                  </a:lnTo>
                  <a:lnTo>
                    <a:pt x="18" y="682"/>
                  </a:lnTo>
                  <a:lnTo>
                    <a:pt x="8" y="678"/>
                  </a:lnTo>
                  <a:lnTo>
                    <a:pt x="2" y="674"/>
                  </a:lnTo>
                  <a:lnTo>
                    <a:pt x="0" y="672"/>
                  </a:lnTo>
                  <a:lnTo>
                    <a:pt x="0" y="670"/>
                  </a:lnTo>
                  <a:lnTo>
                    <a:pt x="0" y="670"/>
                  </a:lnTo>
                  <a:lnTo>
                    <a:pt x="2" y="658"/>
                  </a:lnTo>
                  <a:lnTo>
                    <a:pt x="2" y="658"/>
                  </a:lnTo>
                  <a:lnTo>
                    <a:pt x="6" y="664"/>
                  </a:lnTo>
                  <a:lnTo>
                    <a:pt x="10" y="666"/>
                  </a:lnTo>
                  <a:lnTo>
                    <a:pt x="10" y="666"/>
                  </a:lnTo>
                  <a:lnTo>
                    <a:pt x="20" y="660"/>
                  </a:lnTo>
                  <a:lnTo>
                    <a:pt x="36" y="652"/>
                  </a:lnTo>
                  <a:lnTo>
                    <a:pt x="36" y="652"/>
                  </a:lnTo>
                  <a:lnTo>
                    <a:pt x="54" y="646"/>
                  </a:lnTo>
                  <a:lnTo>
                    <a:pt x="74" y="640"/>
                  </a:lnTo>
                  <a:lnTo>
                    <a:pt x="84" y="638"/>
                  </a:lnTo>
                  <a:lnTo>
                    <a:pt x="92" y="632"/>
                  </a:lnTo>
                  <a:lnTo>
                    <a:pt x="100" y="626"/>
                  </a:lnTo>
                  <a:lnTo>
                    <a:pt x="106" y="618"/>
                  </a:lnTo>
                  <a:lnTo>
                    <a:pt x="106" y="618"/>
                  </a:lnTo>
                  <a:lnTo>
                    <a:pt x="116" y="598"/>
                  </a:lnTo>
                  <a:lnTo>
                    <a:pt x="128" y="576"/>
                  </a:lnTo>
                  <a:lnTo>
                    <a:pt x="134" y="566"/>
                  </a:lnTo>
                  <a:lnTo>
                    <a:pt x="142" y="556"/>
                  </a:lnTo>
                  <a:lnTo>
                    <a:pt x="152" y="548"/>
                  </a:lnTo>
                  <a:lnTo>
                    <a:pt x="164" y="542"/>
                  </a:lnTo>
                  <a:lnTo>
                    <a:pt x="164" y="542"/>
                  </a:lnTo>
                  <a:lnTo>
                    <a:pt x="226" y="520"/>
                  </a:lnTo>
                  <a:lnTo>
                    <a:pt x="288" y="498"/>
                  </a:lnTo>
                  <a:lnTo>
                    <a:pt x="288" y="498"/>
                  </a:lnTo>
                  <a:lnTo>
                    <a:pt x="320" y="486"/>
                  </a:lnTo>
                  <a:lnTo>
                    <a:pt x="336" y="480"/>
                  </a:lnTo>
                  <a:lnTo>
                    <a:pt x="350" y="474"/>
                  </a:lnTo>
                  <a:lnTo>
                    <a:pt x="350" y="474"/>
                  </a:lnTo>
                  <a:lnTo>
                    <a:pt x="364" y="470"/>
                  </a:lnTo>
                  <a:lnTo>
                    <a:pt x="378" y="462"/>
                  </a:lnTo>
                  <a:lnTo>
                    <a:pt x="392" y="454"/>
                  </a:lnTo>
                  <a:lnTo>
                    <a:pt x="404" y="444"/>
                  </a:lnTo>
                  <a:lnTo>
                    <a:pt x="428" y="420"/>
                  </a:lnTo>
                  <a:lnTo>
                    <a:pt x="450" y="394"/>
                  </a:lnTo>
                  <a:lnTo>
                    <a:pt x="470" y="364"/>
                  </a:lnTo>
                  <a:lnTo>
                    <a:pt x="484" y="336"/>
                  </a:lnTo>
                  <a:lnTo>
                    <a:pt x="492" y="308"/>
                  </a:lnTo>
                  <a:lnTo>
                    <a:pt x="494" y="296"/>
                  </a:lnTo>
                  <a:lnTo>
                    <a:pt x="496" y="284"/>
                  </a:lnTo>
                  <a:lnTo>
                    <a:pt x="496" y="284"/>
                  </a:lnTo>
                  <a:lnTo>
                    <a:pt x="494" y="274"/>
                  </a:lnTo>
                  <a:lnTo>
                    <a:pt x="492" y="266"/>
                  </a:lnTo>
                  <a:lnTo>
                    <a:pt x="488" y="260"/>
                  </a:lnTo>
                  <a:lnTo>
                    <a:pt x="484" y="254"/>
                  </a:lnTo>
                  <a:lnTo>
                    <a:pt x="470" y="242"/>
                  </a:lnTo>
                  <a:lnTo>
                    <a:pt x="454" y="234"/>
                  </a:lnTo>
                  <a:lnTo>
                    <a:pt x="438" y="228"/>
                  </a:lnTo>
                  <a:lnTo>
                    <a:pt x="422" y="226"/>
                  </a:lnTo>
                  <a:lnTo>
                    <a:pt x="406" y="224"/>
                  </a:lnTo>
                  <a:lnTo>
                    <a:pt x="394" y="222"/>
                  </a:lnTo>
                  <a:lnTo>
                    <a:pt x="394" y="222"/>
                  </a:lnTo>
                  <a:lnTo>
                    <a:pt x="382" y="224"/>
                  </a:lnTo>
                  <a:lnTo>
                    <a:pt x="366" y="226"/>
                  </a:lnTo>
                  <a:lnTo>
                    <a:pt x="350" y="228"/>
                  </a:lnTo>
                  <a:lnTo>
                    <a:pt x="336" y="236"/>
                  </a:lnTo>
                  <a:lnTo>
                    <a:pt x="336" y="236"/>
                  </a:lnTo>
                  <a:lnTo>
                    <a:pt x="306" y="254"/>
                  </a:lnTo>
                  <a:lnTo>
                    <a:pt x="274" y="278"/>
                  </a:lnTo>
                  <a:lnTo>
                    <a:pt x="244" y="304"/>
                  </a:lnTo>
                  <a:lnTo>
                    <a:pt x="212" y="334"/>
                  </a:lnTo>
                  <a:lnTo>
                    <a:pt x="152" y="396"/>
                  </a:lnTo>
                  <a:lnTo>
                    <a:pt x="96" y="456"/>
                  </a:lnTo>
                  <a:lnTo>
                    <a:pt x="96" y="456"/>
                  </a:lnTo>
                  <a:lnTo>
                    <a:pt x="138" y="402"/>
                  </a:lnTo>
                  <a:lnTo>
                    <a:pt x="182" y="346"/>
                  </a:lnTo>
                  <a:lnTo>
                    <a:pt x="182" y="346"/>
                  </a:lnTo>
                  <a:lnTo>
                    <a:pt x="200" y="326"/>
                  </a:lnTo>
                  <a:lnTo>
                    <a:pt x="218" y="306"/>
                  </a:lnTo>
                  <a:lnTo>
                    <a:pt x="218" y="306"/>
                  </a:lnTo>
                  <a:lnTo>
                    <a:pt x="242" y="280"/>
                  </a:lnTo>
                  <a:lnTo>
                    <a:pt x="256" y="264"/>
                  </a:lnTo>
                  <a:lnTo>
                    <a:pt x="258" y="256"/>
                  </a:lnTo>
                  <a:lnTo>
                    <a:pt x="260" y="250"/>
                  </a:lnTo>
                  <a:lnTo>
                    <a:pt x="260" y="250"/>
                  </a:lnTo>
                  <a:lnTo>
                    <a:pt x="260" y="246"/>
                  </a:lnTo>
                  <a:lnTo>
                    <a:pt x="258" y="244"/>
                  </a:lnTo>
                  <a:lnTo>
                    <a:pt x="254" y="240"/>
                  </a:lnTo>
                  <a:lnTo>
                    <a:pt x="248" y="236"/>
                  </a:lnTo>
                  <a:lnTo>
                    <a:pt x="248" y="234"/>
                  </a:lnTo>
                  <a:lnTo>
                    <a:pt x="246" y="230"/>
                  </a:lnTo>
                  <a:lnTo>
                    <a:pt x="246" y="230"/>
                  </a:lnTo>
                  <a:lnTo>
                    <a:pt x="248" y="224"/>
                  </a:lnTo>
                  <a:lnTo>
                    <a:pt x="254" y="216"/>
                  </a:lnTo>
                  <a:lnTo>
                    <a:pt x="270" y="200"/>
                  </a:lnTo>
                  <a:lnTo>
                    <a:pt x="286" y="186"/>
                  </a:lnTo>
                  <a:lnTo>
                    <a:pt x="292" y="180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0"/>
                  </a:lnTo>
                  <a:lnTo>
                    <a:pt x="290" y="166"/>
                  </a:lnTo>
                  <a:lnTo>
                    <a:pt x="280" y="164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38" y="164"/>
                  </a:lnTo>
                  <a:lnTo>
                    <a:pt x="238" y="164"/>
                  </a:lnTo>
                  <a:lnTo>
                    <a:pt x="222" y="166"/>
                  </a:lnTo>
                  <a:lnTo>
                    <a:pt x="210" y="170"/>
                  </a:lnTo>
                  <a:lnTo>
                    <a:pt x="200" y="174"/>
                  </a:lnTo>
                  <a:lnTo>
                    <a:pt x="192" y="180"/>
                  </a:lnTo>
                  <a:lnTo>
                    <a:pt x="184" y="186"/>
                  </a:lnTo>
                  <a:lnTo>
                    <a:pt x="178" y="196"/>
                  </a:lnTo>
                  <a:lnTo>
                    <a:pt x="176" y="206"/>
                  </a:lnTo>
                  <a:lnTo>
                    <a:pt x="176" y="206"/>
                  </a:lnTo>
                  <a:lnTo>
                    <a:pt x="174" y="214"/>
                  </a:lnTo>
                  <a:lnTo>
                    <a:pt x="174" y="220"/>
                  </a:lnTo>
                  <a:lnTo>
                    <a:pt x="174" y="220"/>
                  </a:lnTo>
                  <a:lnTo>
                    <a:pt x="172" y="204"/>
                  </a:lnTo>
                  <a:lnTo>
                    <a:pt x="172" y="204"/>
                  </a:lnTo>
                  <a:lnTo>
                    <a:pt x="172" y="194"/>
                  </a:lnTo>
                  <a:lnTo>
                    <a:pt x="176" y="184"/>
                  </a:lnTo>
                  <a:lnTo>
                    <a:pt x="182" y="174"/>
                  </a:lnTo>
                  <a:lnTo>
                    <a:pt x="186" y="170"/>
                  </a:lnTo>
                  <a:lnTo>
                    <a:pt x="190" y="166"/>
                  </a:lnTo>
                  <a:lnTo>
                    <a:pt x="190" y="166"/>
                  </a:lnTo>
                  <a:lnTo>
                    <a:pt x="206" y="160"/>
                  </a:lnTo>
                  <a:lnTo>
                    <a:pt x="220" y="156"/>
                  </a:lnTo>
                  <a:lnTo>
                    <a:pt x="220" y="156"/>
                  </a:lnTo>
                  <a:lnTo>
                    <a:pt x="252" y="150"/>
                  </a:lnTo>
                  <a:lnTo>
                    <a:pt x="252" y="150"/>
                  </a:lnTo>
                  <a:lnTo>
                    <a:pt x="280" y="146"/>
                  </a:lnTo>
                  <a:lnTo>
                    <a:pt x="306" y="138"/>
                  </a:lnTo>
                  <a:lnTo>
                    <a:pt x="332" y="126"/>
                  </a:lnTo>
                  <a:lnTo>
                    <a:pt x="354" y="112"/>
                  </a:lnTo>
                  <a:lnTo>
                    <a:pt x="364" y="104"/>
                  </a:lnTo>
                  <a:lnTo>
                    <a:pt x="374" y="94"/>
                  </a:lnTo>
                  <a:lnTo>
                    <a:pt x="382" y="84"/>
                  </a:lnTo>
                  <a:lnTo>
                    <a:pt x="388" y="74"/>
                  </a:lnTo>
                  <a:lnTo>
                    <a:pt x="394" y="62"/>
                  </a:lnTo>
                  <a:lnTo>
                    <a:pt x="398" y="50"/>
                  </a:lnTo>
                  <a:lnTo>
                    <a:pt x="400" y="38"/>
                  </a:lnTo>
                  <a:lnTo>
                    <a:pt x="402" y="24"/>
                  </a:lnTo>
                  <a:lnTo>
                    <a:pt x="402" y="24"/>
                  </a:lnTo>
                  <a:lnTo>
                    <a:pt x="398" y="0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4"/>
            <p:cNvSpPr/>
            <p:nvPr/>
          </p:nvSpPr>
          <p:spPr bwMode="auto">
            <a:xfrm>
              <a:off x="4943782" y="1767675"/>
              <a:ext cx="318752" cy="345115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228" y="8"/>
                </a:cxn>
                <a:cxn ang="0">
                  <a:pos x="266" y="28"/>
                </a:cxn>
                <a:cxn ang="0">
                  <a:pos x="244" y="26"/>
                </a:cxn>
                <a:cxn ang="0">
                  <a:pos x="218" y="32"/>
                </a:cxn>
                <a:cxn ang="0">
                  <a:pos x="210" y="36"/>
                </a:cxn>
                <a:cxn ang="0">
                  <a:pos x="194" y="52"/>
                </a:cxn>
                <a:cxn ang="0">
                  <a:pos x="190" y="60"/>
                </a:cxn>
                <a:cxn ang="0">
                  <a:pos x="198" y="74"/>
                </a:cxn>
                <a:cxn ang="0">
                  <a:pos x="198" y="80"/>
                </a:cxn>
                <a:cxn ang="0">
                  <a:pos x="196" y="96"/>
                </a:cxn>
                <a:cxn ang="0">
                  <a:pos x="184" y="110"/>
                </a:cxn>
                <a:cxn ang="0">
                  <a:pos x="152" y="134"/>
                </a:cxn>
                <a:cxn ang="0">
                  <a:pos x="116" y="154"/>
                </a:cxn>
                <a:cxn ang="0">
                  <a:pos x="92" y="162"/>
                </a:cxn>
                <a:cxn ang="0">
                  <a:pos x="58" y="186"/>
                </a:cxn>
                <a:cxn ang="0">
                  <a:pos x="30" y="218"/>
                </a:cxn>
                <a:cxn ang="0">
                  <a:pos x="10" y="254"/>
                </a:cxn>
                <a:cxn ang="0">
                  <a:pos x="0" y="288"/>
                </a:cxn>
                <a:cxn ang="0">
                  <a:pos x="0" y="276"/>
                </a:cxn>
                <a:cxn ang="0">
                  <a:pos x="2" y="270"/>
                </a:cxn>
                <a:cxn ang="0">
                  <a:pos x="2" y="262"/>
                </a:cxn>
                <a:cxn ang="0">
                  <a:pos x="6" y="242"/>
                </a:cxn>
                <a:cxn ang="0">
                  <a:pos x="14" y="224"/>
                </a:cxn>
                <a:cxn ang="0">
                  <a:pos x="38" y="186"/>
                </a:cxn>
                <a:cxn ang="0">
                  <a:pos x="58" y="162"/>
                </a:cxn>
                <a:cxn ang="0">
                  <a:pos x="80" y="140"/>
                </a:cxn>
                <a:cxn ang="0">
                  <a:pos x="114" y="110"/>
                </a:cxn>
                <a:cxn ang="0">
                  <a:pos x="128" y="94"/>
                </a:cxn>
                <a:cxn ang="0">
                  <a:pos x="134" y="80"/>
                </a:cxn>
                <a:cxn ang="0">
                  <a:pos x="132" y="72"/>
                </a:cxn>
                <a:cxn ang="0">
                  <a:pos x="120" y="62"/>
                </a:cxn>
                <a:cxn ang="0">
                  <a:pos x="94" y="58"/>
                </a:cxn>
                <a:cxn ang="0">
                  <a:pos x="84" y="58"/>
                </a:cxn>
                <a:cxn ang="0">
                  <a:pos x="110" y="32"/>
                </a:cxn>
                <a:cxn ang="0">
                  <a:pos x="136" y="14"/>
                </a:cxn>
                <a:cxn ang="0">
                  <a:pos x="164" y="4"/>
                </a:cxn>
                <a:cxn ang="0">
                  <a:pos x="190" y="0"/>
                </a:cxn>
              </a:cxnLst>
              <a:rect l="0" t="0" r="r" b="b"/>
              <a:pathLst>
                <a:path w="266" h="288">
                  <a:moveTo>
                    <a:pt x="190" y="0"/>
                  </a:moveTo>
                  <a:lnTo>
                    <a:pt x="190" y="0"/>
                  </a:lnTo>
                  <a:lnTo>
                    <a:pt x="208" y="2"/>
                  </a:lnTo>
                  <a:lnTo>
                    <a:pt x="228" y="8"/>
                  </a:lnTo>
                  <a:lnTo>
                    <a:pt x="248" y="16"/>
                  </a:lnTo>
                  <a:lnTo>
                    <a:pt x="266" y="28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30" y="28"/>
                  </a:lnTo>
                  <a:lnTo>
                    <a:pt x="218" y="32"/>
                  </a:lnTo>
                  <a:lnTo>
                    <a:pt x="218" y="32"/>
                  </a:lnTo>
                  <a:lnTo>
                    <a:pt x="210" y="36"/>
                  </a:lnTo>
                  <a:lnTo>
                    <a:pt x="202" y="44"/>
                  </a:lnTo>
                  <a:lnTo>
                    <a:pt x="194" y="52"/>
                  </a:lnTo>
                  <a:lnTo>
                    <a:pt x="190" y="60"/>
                  </a:lnTo>
                  <a:lnTo>
                    <a:pt x="190" y="60"/>
                  </a:lnTo>
                  <a:lnTo>
                    <a:pt x="194" y="68"/>
                  </a:lnTo>
                  <a:lnTo>
                    <a:pt x="198" y="74"/>
                  </a:lnTo>
                  <a:lnTo>
                    <a:pt x="198" y="80"/>
                  </a:lnTo>
                  <a:lnTo>
                    <a:pt x="198" y="80"/>
                  </a:lnTo>
                  <a:lnTo>
                    <a:pt x="198" y="88"/>
                  </a:lnTo>
                  <a:lnTo>
                    <a:pt x="196" y="96"/>
                  </a:lnTo>
                  <a:lnTo>
                    <a:pt x="190" y="102"/>
                  </a:lnTo>
                  <a:lnTo>
                    <a:pt x="184" y="110"/>
                  </a:lnTo>
                  <a:lnTo>
                    <a:pt x="170" y="124"/>
                  </a:lnTo>
                  <a:lnTo>
                    <a:pt x="152" y="134"/>
                  </a:lnTo>
                  <a:lnTo>
                    <a:pt x="134" y="144"/>
                  </a:lnTo>
                  <a:lnTo>
                    <a:pt x="116" y="154"/>
                  </a:lnTo>
                  <a:lnTo>
                    <a:pt x="92" y="162"/>
                  </a:lnTo>
                  <a:lnTo>
                    <a:pt x="92" y="162"/>
                  </a:lnTo>
                  <a:lnTo>
                    <a:pt x="74" y="172"/>
                  </a:lnTo>
                  <a:lnTo>
                    <a:pt x="58" y="186"/>
                  </a:lnTo>
                  <a:lnTo>
                    <a:pt x="42" y="200"/>
                  </a:lnTo>
                  <a:lnTo>
                    <a:pt x="30" y="218"/>
                  </a:lnTo>
                  <a:lnTo>
                    <a:pt x="18" y="236"/>
                  </a:lnTo>
                  <a:lnTo>
                    <a:pt x="10" y="254"/>
                  </a:lnTo>
                  <a:lnTo>
                    <a:pt x="4" y="270"/>
                  </a:lnTo>
                  <a:lnTo>
                    <a:pt x="0" y="288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2" y="264"/>
                  </a:lnTo>
                  <a:lnTo>
                    <a:pt x="2" y="262"/>
                  </a:lnTo>
                  <a:lnTo>
                    <a:pt x="2" y="262"/>
                  </a:lnTo>
                  <a:lnTo>
                    <a:pt x="6" y="242"/>
                  </a:lnTo>
                  <a:lnTo>
                    <a:pt x="14" y="224"/>
                  </a:lnTo>
                  <a:lnTo>
                    <a:pt x="14" y="224"/>
                  </a:lnTo>
                  <a:lnTo>
                    <a:pt x="24" y="204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58" y="162"/>
                  </a:lnTo>
                  <a:lnTo>
                    <a:pt x="80" y="140"/>
                  </a:lnTo>
                  <a:lnTo>
                    <a:pt x="80" y="140"/>
                  </a:lnTo>
                  <a:lnTo>
                    <a:pt x="96" y="126"/>
                  </a:lnTo>
                  <a:lnTo>
                    <a:pt x="114" y="110"/>
                  </a:lnTo>
                  <a:lnTo>
                    <a:pt x="122" y="102"/>
                  </a:lnTo>
                  <a:lnTo>
                    <a:pt x="128" y="94"/>
                  </a:lnTo>
                  <a:lnTo>
                    <a:pt x="132" y="86"/>
                  </a:lnTo>
                  <a:lnTo>
                    <a:pt x="134" y="80"/>
                  </a:lnTo>
                  <a:lnTo>
                    <a:pt x="134" y="80"/>
                  </a:lnTo>
                  <a:lnTo>
                    <a:pt x="132" y="72"/>
                  </a:lnTo>
                  <a:lnTo>
                    <a:pt x="128" y="66"/>
                  </a:lnTo>
                  <a:lnTo>
                    <a:pt x="120" y="62"/>
                  </a:lnTo>
                  <a:lnTo>
                    <a:pt x="110" y="60"/>
                  </a:lnTo>
                  <a:lnTo>
                    <a:pt x="94" y="58"/>
                  </a:lnTo>
                  <a:lnTo>
                    <a:pt x="84" y="58"/>
                  </a:lnTo>
                  <a:lnTo>
                    <a:pt x="84" y="58"/>
                  </a:lnTo>
                  <a:lnTo>
                    <a:pt x="98" y="44"/>
                  </a:lnTo>
                  <a:lnTo>
                    <a:pt x="110" y="32"/>
                  </a:lnTo>
                  <a:lnTo>
                    <a:pt x="124" y="22"/>
                  </a:lnTo>
                  <a:lnTo>
                    <a:pt x="136" y="14"/>
                  </a:lnTo>
                  <a:lnTo>
                    <a:pt x="150" y="8"/>
                  </a:lnTo>
                  <a:lnTo>
                    <a:pt x="164" y="4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5"/>
            <p:cNvSpPr/>
            <p:nvPr/>
          </p:nvSpPr>
          <p:spPr bwMode="auto">
            <a:xfrm>
              <a:off x="4730482" y="1643050"/>
              <a:ext cx="683039" cy="970635"/>
            </a:xfrm>
            <a:custGeom>
              <a:avLst/>
              <a:gdLst/>
              <a:ahLst/>
              <a:cxnLst>
                <a:cxn ang="0">
                  <a:pos x="562" y="18"/>
                </a:cxn>
                <a:cxn ang="0">
                  <a:pos x="570" y="134"/>
                </a:cxn>
                <a:cxn ang="0">
                  <a:pos x="564" y="182"/>
                </a:cxn>
                <a:cxn ang="0">
                  <a:pos x="548" y="228"/>
                </a:cxn>
                <a:cxn ang="0">
                  <a:pos x="552" y="180"/>
                </a:cxn>
                <a:cxn ang="0">
                  <a:pos x="548" y="140"/>
                </a:cxn>
                <a:cxn ang="0">
                  <a:pos x="534" y="100"/>
                </a:cxn>
                <a:cxn ang="0">
                  <a:pos x="510" y="116"/>
                </a:cxn>
                <a:cxn ang="0">
                  <a:pos x="466" y="174"/>
                </a:cxn>
                <a:cxn ang="0">
                  <a:pos x="436" y="254"/>
                </a:cxn>
                <a:cxn ang="0">
                  <a:pos x="390" y="282"/>
                </a:cxn>
                <a:cxn ang="0">
                  <a:pos x="326" y="306"/>
                </a:cxn>
                <a:cxn ang="0">
                  <a:pos x="290" y="336"/>
                </a:cxn>
                <a:cxn ang="0">
                  <a:pos x="276" y="358"/>
                </a:cxn>
                <a:cxn ang="0">
                  <a:pos x="262" y="396"/>
                </a:cxn>
                <a:cxn ang="0">
                  <a:pos x="234" y="434"/>
                </a:cxn>
                <a:cxn ang="0">
                  <a:pos x="198" y="472"/>
                </a:cxn>
                <a:cxn ang="0">
                  <a:pos x="132" y="550"/>
                </a:cxn>
                <a:cxn ang="0">
                  <a:pos x="76" y="608"/>
                </a:cxn>
                <a:cxn ang="0">
                  <a:pos x="38" y="636"/>
                </a:cxn>
                <a:cxn ang="0">
                  <a:pos x="26" y="658"/>
                </a:cxn>
                <a:cxn ang="0">
                  <a:pos x="30" y="708"/>
                </a:cxn>
                <a:cxn ang="0">
                  <a:pos x="34" y="732"/>
                </a:cxn>
                <a:cxn ang="0">
                  <a:pos x="42" y="752"/>
                </a:cxn>
                <a:cxn ang="0">
                  <a:pos x="84" y="744"/>
                </a:cxn>
                <a:cxn ang="0">
                  <a:pos x="128" y="726"/>
                </a:cxn>
                <a:cxn ang="0">
                  <a:pos x="160" y="702"/>
                </a:cxn>
                <a:cxn ang="0">
                  <a:pos x="176" y="682"/>
                </a:cxn>
                <a:cxn ang="0">
                  <a:pos x="198" y="672"/>
                </a:cxn>
                <a:cxn ang="0">
                  <a:pos x="218" y="680"/>
                </a:cxn>
                <a:cxn ang="0">
                  <a:pos x="234" y="710"/>
                </a:cxn>
                <a:cxn ang="0">
                  <a:pos x="238" y="740"/>
                </a:cxn>
                <a:cxn ang="0">
                  <a:pos x="234" y="754"/>
                </a:cxn>
                <a:cxn ang="0">
                  <a:pos x="176" y="778"/>
                </a:cxn>
                <a:cxn ang="0">
                  <a:pos x="130" y="810"/>
                </a:cxn>
                <a:cxn ang="0">
                  <a:pos x="150" y="784"/>
                </a:cxn>
                <a:cxn ang="0">
                  <a:pos x="192" y="742"/>
                </a:cxn>
                <a:cxn ang="0">
                  <a:pos x="200" y="730"/>
                </a:cxn>
                <a:cxn ang="0">
                  <a:pos x="188" y="718"/>
                </a:cxn>
                <a:cxn ang="0">
                  <a:pos x="176" y="718"/>
                </a:cxn>
                <a:cxn ang="0">
                  <a:pos x="154" y="730"/>
                </a:cxn>
                <a:cxn ang="0">
                  <a:pos x="124" y="748"/>
                </a:cxn>
                <a:cxn ang="0">
                  <a:pos x="52" y="776"/>
                </a:cxn>
                <a:cxn ang="0">
                  <a:pos x="38" y="776"/>
                </a:cxn>
                <a:cxn ang="0">
                  <a:pos x="20" y="760"/>
                </a:cxn>
                <a:cxn ang="0">
                  <a:pos x="8" y="698"/>
                </a:cxn>
                <a:cxn ang="0">
                  <a:pos x="0" y="634"/>
                </a:cxn>
                <a:cxn ang="0">
                  <a:pos x="6" y="626"/>
                </a:cxn>
                <a:cxn ang="0">
                  <a:pos x="40" y="606"/>
                </a:cxn>
                <a:cxn ang="0">
                  <a:pos x="78" y="580"/>
                </a:cxn>
                <a:cxn ang="0">
                  <a:pos x="100" y="552"/>
                </a:cxn>
                <a:cxn ang="0">
                  <a:pos x="110" y="534"/>
                </a:cxn>
                <a:cxn ang="0">
                  <a:pos x="182" y="456"/>
                </a:cxn>
                <a:cxn ang="0">
                  <a:pos x="246" y="378"/>
                </a:cxn>
                <a:cxn ang="0">
                  <a:pos x="250" y="356"/>
                </a:cxn>
                <a:cxn ang="0">
                  <a:pos x="252" y="334"/>
                </a:cxn>
                <a:cxn ang="0">
                  <a:pos x="278" y="304"/>
                </a:cxn>
                <a:cxn ang="0">
                  <a:pos x="354" y="272"/>
                </a:cxn>
                <a:cxn ang="0">
                  <a:pos x="372" y="266"/>
                </a:cxn>
                <a:cxn ang="0">
                  <a:pos x="388" y="258"/>
                </a:cxn>
                <a:cxn ang="0">
                  <a:pos x="436" y="174"/>
                </a:cxn>
                <a:cxn ang="0">
                  <a:pos x="464" y="130"/>
                </a:cxn>
                <a:cxn ang="0">
                  <a:pos x="544" y="20"/>
                </a:cxn>
              </a:cxnLst>
              <a:rect l="0" t="0" r="r" b="b"/>
              <a:pathLst>
                <a:path w="570" h="810">
                  <a:moveTo>
                    <a:pt x="556" y="0"/>
                  </a:moveTo>
                  <a:lnTo>
                    <a:pt x="556" y="0"/>
                  </a:lnTo>
                  <a:lnTo>
                    <a:pt x="562" y="18"/>
                  </a:lnTo>
                  <a:lnTo>
                    <a:pt x="564" y="36"/>
                  </a:lnTo>
                  <a:lnTo>
                    <a:pt x="568" y="72"/>
                  </a:lnTo>
                  <a:lnTo>
                    <a:pt x="570" y="134"/>
                  </a:lnTo>
                  <a:lnTo>
                    <a:pt x="570" y="134"/>
                  </a:lnTo>
                  <a:lnTo>
                    <a:pt x="568" y="158"/>
                  </a:lnTo>
                  <a:lnTo>
                    <a:pt x="564" y="182"/>
                  </a:lnTo>
                  <a:lnTo>
                    <a:pt x="558" y="206"/>
                  </a:lnTo>
                  <a:lnTo>
                    <a:pt x="554" y="216"/>
                  </a:lnTo>
                  <a:lnTo>
                    <a:pt x="548" y="228"/>
                  </a:lnTo>
                  <a:lnTo>
                    <a:pt x="548" y="228"/>
                  </a:lnTo>
                  <a:lnTo>
                    <a:pt x="550" y="198"/>
                  </a:lnTo>
                  <a:lnTo>
                    <a:pt x="552" y="180"/>
                  </a:lnTo>
                  <a:lnTo>
                    <a:pt x="552" y="180"/>
                  </a:lnTo>
                  <a:lnTo>
                    <a:pt x="550" y="160"/>
                  </a:lnTo>
                  <a:lnTo>
                    <a:pt x="548" y="140"/>
                  </a:lnTo>
                  <a:lnTo>
                    <a:pt x="542" y="120"/>
                  </a:lnTo>
                  <a:lnTo>
                    <a:pt x="534" y="100"/>
                  </a:lnTo>
                  <a:lnTo>
                    <a:pt x="534" y="100"/>
                  </a:lnTo>
                  <a:lnTo>
                    <a:pt x="522" y="106"/>
                  </a:lnTo>
                  <a:lnTo>
                    <a:pt x="510" y="116"/>
                  </a:lnTo>
                  <a:lnTo>
                    <a:pt x="510" y="116"/>
                  </a:lnTo>
                  <a:lnTo>
                    <a:pt x="490" y="134"/>
                  </a:lnTo>
                  <a:lnTo>
                    <a:pt x="476" y="154"/>
                  </a:lnTo>
                  <a:lnTo>
                    <a:pt x="466" y="174"/>
                  </a:lnTo>
                  <a:lnTo>
                    <a:pt x="458" y="194"/>
                  </a:lnTo>
                  <a:lnTo>
                    <a:pt x="444" y="234"/>
                  </a:lnTo>
                  <a:lnTo>
                    <a:pt x="436" y="254"/>
                  </a:lnTo>
                  <a:lnTo>
                    <a:pt x="426" y="272"/>
                  </a:lnTo>
                  <a:lnTo>
                    <a:pt x="426" y="272"/>
                  </a:lnTo>
                  <a:lnTo>
                    <a:pt x="390" y="282"/>
                  </a:lnTo>
                  <a:lnTo>
                    <a:pt x="368" y="288"/>
                  </a:lnTo>
                  <a:lnTo>
                    <a:pt x="346" y="296"/>
                  </a:lnTo>
                  <a:lnTo>
                    <a:pt x="326" y="306"/>
                  </a:lnTo>
                  <a:lnTo>
                    <a:pt x="306" y="320"/>
                  </a:lnTo>
                  <a:lnTo>
                    <a:pt x="298" y="328"/>
                  </a:lnTo>
                  <a:lnTo>
                    <a:pt x="290" y="336"/>
                  </a:lnTo>
                  <a:lnTo>
                    <a:pt x="282" y="346"/>
                  </a:lnTo>
                  <a:lnTo>
                    <a:pt x="276" y="358"/>
                  </a:lnTo>
                  <a:lnTo>
                    <a:pt x="276" y="358"/>
                  </a:lnTo>
                  <a:lnTo>
                    <a:pt x="270" y="376"/>
                  </a:lnTo>
                  <a:lnTo>
                    <a:pt x="262" y="396"/>
                  </a:lnTo>
                  <a:lnTo>
                    <a:pt x="262" y="396"/>
                  </a:lnTo>
                  <a:lnTo>
                    <a:pt x="258" y="406"/>
                  </a:lnTo>
                  <a:lnTo>
                    <a:pt x="252" y="414"/>
                  </a:lnTo>
                  <a:lnTo>
                    <a:pt x="234" y="434"/>
                  </a:lnTo>
                  <a:lnTo>
                    <a:pt x="216" y="452"/>
                  </a:lnTo>
                  <a:lnTo>
                    <a:pt x="198" y="472"/>
                  </a:lnTo>
                  <a:lnTo>
                    <a:pt x="198" y="472"/>
                  </a:lnTo>
                  <a:lnTo>
                    <a:pt x="164" y="510"/>
                  </a:lnTo>
                  <a:lnTo>
                    <a:pt x="132" y="550"/>
                  </a:lnTo>
                  <a:lnTo>
                    <a:pt x="132" y="550"/>
                  </a:lnTo>
                  <a:lnTo>
                    <a:pt x="108" y="582"/>
                  </a:lnTo>
                  <a:lnTo>
                    <a:pt x="92" y="596"/>
                  </a:lnTo>
                  <a:lnTo>
                    <a:pt x="76" y="608"/>
                  </a:lnTo>
                  <a:lnTo>
                    <a:pt x="76" y="608"/>
                  </a:lnTo>
                  <a:lnTo>
                    <a:pt x="54" y="624"/>
                  </a:lnTo>
                  <a:lnTo>
                    <a:pt x="38" y="636"/>
                  </a:lnTo>
                  <a:lnTo>
                    <a:pt x="32" y="642"/>
                  </a:lnTo>
                  <a:lnTo>
                    <a:pt x="28" y="650"/>
                  </a:lnTo>
                  <a:lnTo>
                    <a:pt x="26" y="658"/>
                  </a:lnTo>
                  <a:lnTo>
                    <a:pt x="24" y="670"/>
                  </a:lnTo>
                  <a:lnTo>
                    <a:pt x="24" y="670"/>
                  </a:lnTo>
                  <a:lnTo>
                    <a:pt x="30" y="708"/>
                  </a:lnTo>
                  <a:lnTo>
                    <a:pt x="30" y="708"/>
                  </a:lnTo>
                  <a:lnTo>
                    <a:pt x="30" y="716"/>
                  </a:lnTo>
                  <a:lnTo>
                    <a:pt x="34" y="732"/>
                  </a:lnTo>
                  <a:lnTo>
                    <a:pt x="36" y="740"/>
                  </a:lnTo>
                  <a:lnTo>
                    <a:pt x="38" y="748"/>
                  </a:lnTo>
                  <a:lnTo>
                    <a:pt x="42" y="752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84" y="744"/>
                  </a:lnTo>
                  <a:lnTo>
                    <a:pt x="84" y="744"/>
                  </a:lnTo>
                  <a:lnTo>
                    <a:pt x="106" y="736"/>
                  </a:lnTo>
                  <a:lnTo>
                    <a:pt x="128" y="726"/>
                  </a:lnTo>
                  <a:lnTo>
                    <a:pt x="138" y="720"/>
                  </a:lnTo>
                  <a:lnTo>
                    <a:pt x="150" y="712"/>
                  </a:lnTo>
                  <a:lnTo>
                    <a:pt x="160" y="702"/>
                  </a:lnTo>
                  <a:lnTo>
                    <a:pt x="168" y="690"/>
                  </a:lnTo>
                  <a:lnTo>
                    <a:pt x="168" y="690"/>
                  </a:lnTo>
                  <a:lnTo>
                    <a:pt x="176" y="682"/>
                  </a:lnTo>
                  <a:lnTo>
                    <a:pt x="184" y="676"/>
                  </a:lnTo>
                  <a:lnTo>
                    <a:pt x="192" y="674"/>
                  </a:lnTo>
                  <a:lnTo>
                    <a:pt x="198" y="672"/>
                  </a:lnTo>
                  <a:lnTo>
                    <a:pt x="198" y="672"/>
                  </a:lnTo>
                  <a:lnTo>
                    <a:pt x="210" y="674"/>
                  </a:lnTo>
                  <a:lnTo>
                    <a:pt x="218" y="680"/>
                  </a:lnTo>
                  <a:lnTo>
                    <a:pt x="224" y="690"/>
                  </a:lnTo>
                  <a:lnTo>
                    <a:pt x="230" y="700"/>
                  </a:lnTo>
                  <a:lnTo>
                    <a:pt x="234" y="710"/>
                  </a:lnTo>
                  <a:lnTo>
                    <a:pt x="236" y="722"/>
                  </a:lnTo>
                  <a:lnTo>
                    <a:pt x="238" y="740"/>
                  </a:lnTo>
                  <a:lnTo>
                    <a:pt x="238" y="740"/>
                  </a:lnTo>
                  <a:lnTo>
                    <a:pt x="238" y="746"/>
                  </a:lnTo>
                  <a:lnTo>
                    <a:pt x="238" y="750"/>
                  </a:lnTo>
                  <a:lnTo>
                    <a:pt x="234" y="754"/>
                  </a:lnTo>
                  <a:lnTo>
                    <a:pt x="224" y="760"/>
                  </a:lnTo>
                  <a:lnTo>
                    <a:pt x="224" y="760"/>
                  </a:lnTo>
                  <a:lnTo>
                    <a:pt x="176" y="778"/>
                  </a:lnTo>
                  <a:lnTo>
                    <a:pt x="152" y="790"/>
                  </a:lnTo>
                  <a:lnTo>
                    <a:pt x="142" y="798"/>
                  </a:lnTo>
                  <a:lnTo>
                    <a:pt x="130" y="810"/>
                  </a:lnTo>
                  <a:lnTo>
                    <a:pt x="130" y="810"/>
                  </a:lnTo>
                  <a:lnTo>
                    <a:pt x="140" y="796"/>
                  </a:lnTo>
                  <a:lnTo>
                    <a:pt x="150" y="784"/>
                  </a:lnTo>
                  <a:lnTo>
                    <a:pt x="150" y="784"/>
                  </a:lnTo>
                  <a:lnTo>
                    <a:pt x="176" y="760"/>
                  </a:lnTo>
                  <a:lnTo>
                    <a:pt x="192" y="742"/>
                  </a:lnTo>
                  <a:lnTo>
                    <a:pt x="198" y="734"/>
                  </a:lnTo>
                  <a:lnTo>
                    <a:pt x="200" y="730"/>
                  </a:lnTo>
                  <a:lnTo>
                    <a:pt x="200" y="730"/>
                  </a:lnTo>
                  <a:lnTo>
                    <a:pt x="198" y="724"/>
                  </a:lnTo>
                  <a:lnTo>
                    <a:pt x="194" y="720"/>
                  </a:lnTo>
                  <a:lnTo>
                    <a:pt x="188" y="718"/>
                  </a:lnTo>
                  <a:lnTo>
                    <a:pt x="184" y="716"/>
                  </a:lnTo>
                  <a:lnTo>
                    <a:pt x="184" y="716"/>
                  </a:lnTo>
                  <a:lnTo>
                    <a:pt x="176" y="718"/>
                  </a:lnTo>
                  <a:lnTo>
                    <a:pt x="166" y="722"/>
                  </a:lnTo>
                  <a:lnTo>
                    <a:pt x="166" y="722"/>
                  </a:lnTo>
                  <a:lnTo>
                    <a:pt x="154" y="730"/>
                  </a:lnTo>
                  <a:lnTo>
                    <a:pt x="140" y="740"/>
                  </a:lnTo>
                  <a:lnTo>
                    <a:pt x="140" y="740"/>
                  </a:lnTo>
                  <a:lnTo>
                    <a:pt x="124" y="748"/>
                  </a:lnTo>
                  <a:lnTo>
                    <a:pt x="96" y="760"/>
                  </a:lnTo>
                  <a:lnTo>
                    <a:pt x="66" y="772"/>
                  </a:lnTo>
                  <a:lnTo>
                    <a:pt x="52" y="776"/>
                  </a:lnTo>
                  <a:lnTo>
                    <a:pt x="44" y="776"/>
                  </a:lnTo>
                  <a:lnTo>
                    <a:pt x="44" y="776"/>
                  </a:lnTo>
                  <a:lnTo>
                    <a:pt x="38" y="776"/>
                  </a:lnTo>
                  <a:lnTo>
                    <a:pt x="32" y="772"/>
                  </a:lnTo>
                  <a:lnTo>
                    <a:pt x="26" y="768"/>
                  </a:lnTo>
                  <a:lnTo>
                    <a:pt x="20" y="760"/>
                  </a:lnTo>
                  <a:lnTo>
                    <a:pt x="20" y="760"/>
                  </a:lnTo>
                  <a:lnTo>
                    <a:pt x="16" y="734"/>
                  </a:lnTo>
                  <a:lnTo>
                    <a:pt x="8" y="698"/>
                  </a:lnTo>
                  <a:lnTo>
                    <a:pt x="0" y="642"/>
                  </a:lnTo>
                  <a:lnTo>
                    <a:pt x="0" y="642"/>
                  </a:lnTo>
                  <a:lnTo>
                    <a:pt x="0" y="634"/>
                  </a:lnTo>
                  <a:lnTo>
                    <a:pt x="2" y="630"/>
                  </a:lnTo>
                  <a:lnTo>
                    <a:pt x="6" y="626"/>
                  </a:lnTo>
                  <a:lnTo>
                    <a:pt x="6" y="626"/>
                  </a:lnTo>
                  <a:lnTo>
                    <a:pt x="12" y="620"/>
                  </a:lnTo>
                  <a:lnTo>
                    <a:pt x="20" y="616"/>
                  </a:lnTo>
                  <a:lnTo>
                    <a:pt x="40" y="606"/>
                  </a:lnTo>
                  <a:lnTo>
                    <a:pt x="60" y="594"/>
                  </a:lnTo>
                  <a:lnTo>
                    <a:pt x="70" y="588"/>
                  </a:lnTo>
                  <a:lnTo>
                    <a:pt x="78" y="580"/>
                  </a:lnTo>
                  <a:lnTo>
                    <a:pt x="78" y="580"/>
                  </a:lnTo>
                  <a:lnTo>
                    <a:pt x="90" y="566"/>
                  </a:lnTo>
                  <a:lnTo>
                    <a:pt x="100" y="552"/>
                  </a:lnTo>
                  <a:lnTo>
                    <a:pt x="100" y="552"/>
                  </a:lnTo>
                  <a:lnTo>
                    <a:pt x="110" y="534"/>
                  </a:lnTo>
                  <a:lnTo>
                    <a:pt x="110" y="534"/>
                  </a:lnTo>
                  <a:lnTo>
                    <a:pt x="126" y="514"/>
                  </a:lnTo>
                  <a:lnTo>
                    <a:pt x="144" y="496"/>
                  </a:lnTo>
                  <a:lnTo>
                    <a:pt x="182" y="456"/>
                  </a:lnTo>
                  <a:lnTo>
                    <a:pt x="218" y="418"/>
                  </a:lnTo>
                  <a:lnTo>
                    <a:pt x="234" y="398"/>
                  </a:lnTo>
                  <a:lnTo>
                    <a:pt x="246" y="378"/>
                  </a:lnTo>
                  <a:lnTo>
                    <a:pt x="246" y="378"/>
                  </a:lnTo>
                  <a:lnTo>
                    <a:pt x="250" y="368"/>
                  </a:lnTo>
                  <a:lnTo>
                    <a:pt x="250" y="356"/>
                  </a:lnTo>
                  <a:lnTo>
                    <a:pt x="252" y="346"/>
                  </a:lnTo>
                  <a:lnTo>
                    <a:pt x="252" y="334"/>
                  </a:lnTo>
                  <a:lnTo>
                    <a:pt x="252" y="334"/>
                  </a:lnTo>
                  <a:lnTo>
                    <a:pt x="258" y="322"/>
                  </a:lnTo>
                  <a:lnTo>
                    <a:pt x="266" y="312"/>
                  </a:lnTo>
                  <a:lnTo>
                    <a:pt x="278" y="304"/>
                  </a:lnTo>
                  <a:lnTo>
                    <a:pt x="292" y="296"/>
                  </a:lnTo>
                  <a:lnTo>
                    <a:pt x="324" y="282"/>
                  </a:lnTo>
                  <a:lnTo>
                    <a:pt x="354" y="272"/>
                  </a:lnTo>
                  <a:lnTo>
                    <a:pt x="354" y="272"/>
                  </a:lnTo>
                  <a:lnTo>
                    <a:pt x="362" y="268"/>
                  </a:lnTo>
                  <a:lnTo>
                    <a:pt x="372" y="266"/>
                  </a:lnTo>
                  <a:lnTo>
                    <a:pt x="380" y="264"/>
                  </a:lnTo>
                  <a:lnTo>
                    <a:pt x="388" y="258"/>
                  </a:lnTo>
                  <a:lnTo>
                    <a:pt x="388" y="258"/>
                  </a:lnTo>
                  <a:lnTo>
                    <a:pt x="402" y="240"/>
                  </a:lnTo>
                  <a:lnTo>
                    <a:pt x="414" y="218"/>
                  </a:lnTo>
                  <a:lnTo>
                    <a:pt x="436" y="174"/>
                  </a:lnTo>
                  <a:lnTo>
                    <a:pt x="436" y="174"/>
                  </a:lnTo>
                  <a:lnTo>
                    <a:pt x="448" y="152"/>
                  </a:lnTo>
                  <a:lnTo>
                    <a:pt x="464" y="130"/>
                  </a:lnTo>
                  <a:lnTo>
                    <a:pt x="496" y="86"/>
                  </a:lnTo>
                  <a:lnTo>
                    <a:pt x="530" y="42"/>
                  </a:lnTo>
                  <a:lnTo>
                    <a:pt x="544" y="20"/>
                  </a:lnTo>
                  <a:lnTo>
                    <a:pt x="556" y="0"/>
                  </a:lnTo>
                  <a:lnTo>
                    <a:pt x="55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2" cstate="print">
            <a:lum bright="30000"/>
          </a:blip>
          <a:srcRect/>
          <a:stretch>
            <a:fillRect/>
          </a:stretch>
        </p:blipFill>
        <p:spPr bwMode="auto">
          <a:xfrm>
            <a:off x="0" y="-6350"/>
            <a:ext cx="9906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z</a:t>
            </a:r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0" y="4699020"/>
            <a:ext cx="9906000" cy="2159001"/>
            <a:chOff x="0" y="4699000"/>
            <a:chExt cx="9906000" cy="2159001"/>
          </a:xfrm>
          <a:solidFill>
            <a:schemeClr val="bg1">
              <a:lumMod val="95000"/>
            </a:schemeClr>
          </a:solidFill>
        </p:grpSpPr>
        <p:sp>
          <p:nvSpPr>
            <p:cNvPr id="31781" name="Freeform 37"/>
            <p:cNvSpPr/>
            <p:nvPr/>
          </p:nvSpPr>
          <p:spPr bwMode="auto">
            <a:xfrm>
              <a:off x="0" y="6122988"/>
              <a:ext cx="4021138" cy="735013"/>
            </a:xfrm>
            <a:custGeom>
              <a:avLst/>
              <a:gdLst/>
              <a:ahLst/>
              <a:cxnLst>
                <a:cxn ang="0">
                  <a:pos x="7371" y="382"/>
                </a:cxn>
                <a:cxn ang="0">
                  <a:pos x="7258" y="377"/>
                </a:cxn>
                <a:cxn ang="0">
                  <a:pos x="7260" y="354"/>
                </a:cxn>
                <a:cxn ang="0">
                  <a:pos x="6922" y="626"/>
                </a:cxn>
                <a:cxn ang="0">
                  <a:pos x="6586" y="397"/>
                </a:cxn>
                <a:cxn ang="0">
                  <a:pos x="6261" y="408"/>
                </a:cxn>
                <a:cxn ang="0">
                  <a:pos x="5725" y="1272"/>
                </a:cxn>
                <a:cxn ang="0">
                  <a:pos x="5610" y="1024"/>
                </a:cxn>
                <a:cxn ang="0">
                  <a:pos x="5604" y="337"/>
                </a:cxn>
                <a:cxn ang="0">
                  <a:pos x="5586" y="103"/>
                </a:cxn>
                <a:cxn ang="0">
                  <a:pos x="5462" y="4"/>
                </a:cxn>
                <a:cxn ang="0">
                  <a:pos x="5280" y="126"/>
                </a:cxn>
                <a:cxn ang="0">
                  <a:pos x="5225" y="956"/>
                </a:cxn>
                <a:cxn ang="0">
                  <a:pos x="5111" y="894"/>
                </a:cxn>
                <a:cxn ang="0">
                  <a:pos x="5082" y="787"/>
                </a:cxn>
                <a:cxn ang="0">
                  <a:pos x="4884" y="794"/>
                </a:cxn>
                <a:cxn ang="0">
                  <a:pos x="4600" y="840"/>
                </a:cxn>
                <a:cxn ang="0">
                  <a:pos x="4480" y="867"/>
                </a:cxn>
                <a:cxn ang="0">
                  <a:pos x="4299" y="691"/>
                </a:cxn>
                <a:cxn ang="0">
                  <a:pos x="4214" y="655"/>
                </a:cxn>
                <a:cxn ang="0">
                  <a:pos x="4241" y="602"/>
                </a:cxn>
                <a:cxn ang="0">
                  <a:pos x="4317" y="535"/>
                </a:cxn>
                <a:cxn ang="0">
                  <a:pos x="4170" y="489"/>
                </a:cxn>
                <a:cxn ang="0">
                  <a:pos x="4144" y="440"/>
                </a:cxn>
                <a:cxn ang="0">
                  <a:pos x="4212" y="372"/>
                </a:cxn>
                <a:cxn ang="0">
                  <a:pos x="4103" y="331"/>
                </a:cxn>
                <a:cxn ang="0">
                  <a:pos x="3730" y="167"/>
                </a:cxn>
                <a:cxn ang="0">
                  <a:pos x="3587" y="24"/>
                </a:cxn>
                <a:cxn ang="0">
                  <a:pos x="3540" y="16"/>
                </a:cxn>
                <a:cxn ang="0">
                  <a:pos x="3531" y="84"/>
                </a:cxn>
                <a:cxn ang="0">
                  <a:pos x="3258" y="198"/>
                </a:cxn>
                <a:cxn ang="0">
                  <a:pos x="3090" y="214"/>
                </a:cxn>
                <a:cxn ang="0">
                  <a:pos x="3122" y="271"/>
                </a:cxn>
                <a:cxn ang="0">
                  <a:pos x="3153" y="324"/>
                </a:cxn>
                <a:cxn ang="0">
                  <a:pos x="2999" y="375"/>
                </a:cxn>
                <a:cxn ang="0">
                  <a:pos x="2919" y="395"/>
                </a:cxn>
                <a:cxn ang="0">
                  <a:pos x="2978" y="464"/>
                </a:cxn>
                <a:cxn ang="0">
                  <a:pos x="2959" y="508"/>
                </a:cxn>
                <a:cxn ang="0">
                  <a:pos x="2801" y="540"/>
                </a:cxn>
                <a:cxn ang="0">
                  <a:pos x="2788" y="573"/>
                </a:cxn>
                <a:cxn ang="0">
                  <a:pos x="2891" y="627"/>
                </a:cxn>
                <a:cxn ang="0">
                  <a:pos x="2909" y="672"/>
                </a:cxn>
                <a:cxn ang="0">
                  <a:pos x="2794" y="709"/>
                </a:cxn>
                <a:cxn ang="0">
                  <a:pos x="2585" y="818"/>
                </a:cxn>
                <a:cxn ang="0">
                  <a:pos x="2456" y="779"/>
                </a:cxn>
                <a:cxn ang="0">
                  <a:pos x="2501" y="688"/>
                </a:cxn>
                <a:cxn ang="0">
                  <a:pos x="2427" y="654"/>
                </a:cxn>
                <a:cxn ang="0">
                  <a:pos x="2434" y="564"/>
                </a:cxn>
                <a:cxn ang="0">
                  <a:pos x="2104" y="425"/>
                </a:cxn>
                <a:cxn ang="0">
                  <a:pos x="1272" y="166"/>
                </a:cxn>
                <a:cxn ang="0">
                  <a:pos x="989" y="56"/>
                </a:cxn>
                <a:cxn ang="0">
                  <a:pos x="952" y="73"/>
                </a:cxn>
                <a:cxn ang="0">
                  <a:pos x="948" y="130"/>
                </a:cxn>
                <a:cxn ang="0">
                  <a:pos x="838" y="119"/>
                </a:cxn>
                <a:cxn ang="0">
                  <a:pos x="806" y="185"/>
                </a:cxn>
                <a:cxn ang="0">
                  <a:pos x="799" y="268"/>
                </a:cxn>
                <a:cxn ang="0">
                  <a:pos x="681" y="285"/>
                </a:cxn>
                <a:cxn ang="0">
                  <a:pos x="703" y="371"/>
                </a:cxn>
                <a:cxn ang="0">
                  <a:pos x="532" y="551"/>
                </a:cxn>
                <a:cxn ang="0">
                  <a:pos x="390" y="984"/>
                </a:cxn>
                <a:cxn ang="0">
                  <a:pos x="357" y="1107"/>
                </a:cxn>
                <a:cxn ang="0">
                  <a:pos x="321" y="1141"/>
                </a:cxn>
                <a:cxn ang="0">
                  <a:pos x="256" y="1179"/>
                </a:cxn>
              </a:cxnLst>
              <a:rect l="0" t="0" r="r" b="b"/>
              <a:pathLst>
                <a:path w="7599" h="1389">
                  <a:moveTo>
                    <a:pt x="7537" y="861"/>
                  </a:moveTo>
                  <a:lnTo>
                    <a:pt x="7599" y="382"/>
                  </a:lnTo>
                  <a:lnTo>
                    <a:pt x="7502" y="386"/>
                  </a:lnTo>
                  <a:lnTo>
                    <a:pt x="7502" y="381"/>
                  </a:lnTo>
                  <a:lnTo>
                    <a:pt x="7453" y="381"/>
                  </a:lnTo>
                  <a:lnTo>
                    <a:pt x="7447" y="386"/>
                  </a:lnTo>
                  <a:lnTo>
                    <a:pt x="7447" y="388"/>
                  </a:lnTo>
                  <a:lnTo>
                    <a:pt x="7420" y="389"/>
                  </a:lnTo>
                  <a:lnTo>
                    <a:pt x="7420" y="381"/>
                  </a:lnTo>
                  <a:lnTo>
                    <a:pt x="7371" y="382"/>
                  </a:lnTo>
                  <a:lnTo>
                    <a:pt x="7366" y="387"/>
                  </a:lnTo>
                  <a:lnTo>
                    <a:pt x="7366" y="389"/>
                  </a:lnTo>
                  <a:lnTo>
                    <a:pt x="7363" y="389"/>
                  </a:lnTo>
                  <a:lnTo>
                    <a:pt x="7360" y="391"/>
                  </a:lnTo>
                  <a:lnTo>
                    <a:pt x="7325" y="392"/>
                  </a:lnTo>
                  <a:lnTo>
                    <a:pt x="7289" y="393"/>
                  </a:lnTo>
                  <a:lnTo>
                    <a:pt x="7289" y="388"/>
                  </a:lnTo>
                  <a:lnTo>
                    <a:pt x="7256" y="388"/>
                  </a:lnTo>
                  <a:lnTo>
                    <a:pt x="7256" y="378"/>
                  </a:lnTo>
                  <a:lnTo>
                    <a:pt x="7258" y="377"/>
                  </a:lnTo>
                  <a:lnTo>
                    <a:pt x="7259" y="375"/>
                  </a:lnTo>
                  <a:lnTo>
                    <a:pt x="7260" y="373"/>
                  </a:lnTo>
                  <a:lnTo>
                    <a:pt x="7260" y="372"/>
                  </a:lnTo>
                  <a:lnTo>
                    <a:pt x="7260" y="370"/>
                  </a:lnTo>
                  <a:lnTo>
                    <a:pt x="7260" y="368"/>
                  </a:lnTo>
                  <a:lnTo>
                    <a:pt x="7258" y="368"/>
                  </a:lnTo>
                  <a:lnTo>
                    <a:pt x="7258" y="360"/>
                  </a:lnTo>
                  <a:lnTo>
                    <a:pt x="7258" y="360"/>
                  </a:lnTo>
                  <a:lnTo>
                    <a:pt x="7259" y="358"/>
                  </a:lnTo>
                  <a:lnTo>
                    <a:pt x="7260" y="354"/>
                  </a:lnTo>
                  <a:lnTo>
                    <a:pt x="7260" y="353"/>
                  </a:lnTo>
                  <a:lnTo>
                    <a:pt x="7259" y="351"/>
                  </a:lnTo>
                  <a:lnTo>
                    <a:pt x="7259" y="350"/>
                  </a:lnTo>
                  <a:lnTo>
                    <a:pt x="7258" y="349"/>
                  </a:lnTo>
                  <a:lnTo>
                    <a:pt x="7258" y="334"/>
                  </a:lnTo>
                  <a:lnTo>
                    <a:pt x="7076" y="327"/>
                  </a:lnTo>
                  <a:lnTo>
                    <a:pt x="7053" y="331"/>
                  </a:lnTo>
                  <a:lnTo>
                    <a:pt x="7053" y="393"/>
                  </a:lnTo>
                  <a:lnTo>
                    <a:pt x="6888" y="394"/>
                  </a:lnTo>
                  <a:lnTo>
                    <a:pt x="6922" y="626"/>
                  </a:lnTo>
                  <a:lnTo>
                    <a:pt x="6930" y="862"/>
                  </a:lnTo>
                  <a:lnTo>
                    <a:pt x="6916" y="1085"/>
                  </a:lnTo>
                  <a:lnTo>
                    <a:pt x="6897" y="1362"/>
                  </a:lnTo>
                  <a:lnTo>
                    <a:pt x="6763" y="1357"/>
                  </a:lnTo>
                  <a:lnTo>
                    <a:pt x="6752" y="1127"/>
                  </a:lnTo>
                  <a:lnTo>
                    <a:pt x="6753" y="429"/>
                  </a:lnTo>
                  <a:lnTo>
                    <a:pt x="6736" y="402"/>
                  </a:lnTo>
                  <a:lnTo>
                    <a:pt x="6683" y="404"/>
                  </a:lnTo>
                  <a:lnTo>
                    <a:pt x="6677" y="395"/>
                  </a:lnTo>
                  <a:lnTo>
                    <a:pt x="6586" y="397"/>
                  </a:lnTo>
                  <a:lnTo>
                    <a:pt x="6586" y="405"/>
                  </a:lnTo>
                  <a:lnTo>
                    <a:pt x="6554" y="405"/>
                  </a:lnTo>
                  <a:lnTo>
                    <a:pt x="6550" y="400"/>
                  </a:lnTo>
                  <a:lnTo>
                    <a:pt x="6547" y="400"/>
                  </a:lnTo>
                  <a:lnTo>
                    <a:pt x="6547" y="359"/>
                  </a:lnTo>
                  <a:lnTo>
                    <a:pt x="6536" y="349"/>
                  </a:lnTo>
                  <a:lnTo>
                    <a:pt x="6346" y="340"/>
                  </a:lnTo>
                  <a:lnTo>
                    <a:pt x="6330" y="344"/>
                  </a:lnTo>
                  <a:lnTo>
                    <a:pt x="6330" y="407"/>
                  </a:lnTo>
                  <a:lnTo>
                    <a:pt x="6261" y="408"/>
                  </a:lnTo>
                  <a:lnTo>
                    <a:pt x="6244" y="655"/>
                  </a:lnTo>
                  <a:lnTo>
                    <a:pt x="6227" y="653"/>
                  </a:lnTo>
                  <a:lnTo>
                    <a:pt x="6227" y="627"/>
                  </a:lnTo>
                  <a:lnTo>
                    <a:pt x="6192" y="619"/>
                  </a:lnTo>
                  <a:lnTo>
                    <a:pt x="6017" y="620"/>
                  </a:lnTo>
                  <a:lnTo>
                    <a:pt x="6017" y="626"/>
                  </a:lnTo>
                  <a:lnTo>
                    <a:pt x="5879" y="608"/>
                  </a:lnTo>
                  <a:lnTo>
                    <a:pt x="5920" y="849"/>
                  </a:lnTo>
                  <a:lnTo>
                    <a:pt x="5704" y="875"/>
                  </a:lnTo>
                  <a:lnTo>
                    <a:pt x="5725" y="1272"/>
                  </a:lnTo>
                  <a:lnTo>
                    <a:pt x="5725" y="1272"/>
                  </a:lnTo>
                  <a:lnTo>
                    <a:pt x="5667" y="1264"/>
                  </a:lnTo>
                  <a:lnTo>
                    <a:pt x="5608" y="1253"/>
                  </a:lnTo>
                  <a:lnTo>
                    <a:pt x="5608" y="1253"/>
                  </a:lnTo>
                  <a:lnTo>
                    <a:pt x="5605" y="1211"/>
                  </a:lnTo>
                  <a:lnTo>
                    <a:pt x="5604" y="1168"/>
                  </a:lnTo>
                  <a:lnTo>
                    <a:pt x="5605" y="1123"/>
                  </a:lnTo>
                  <a:lnTo>
                    <a:pt x="5607" y="1080"/>
                  </a:lnTo>
                  <a:lnTo>
                    <a:pt x="5607" y="1080"/>
                  </a:lnTo>
                  <a:lnTo>
                    <a:pt x="5610" y="1024"/>
                  </a:lnTo>
                  <a:lnTo>
                    <a:pt x="5612" y="966"/>
                  </a:lnTo>
                  <a:lnTo>
                    <a:pt x="5612" y="909"/>
                  </a:lnTo>
                  <a:lnTo>
                    <a:pt x="5614" y="852"/>
                  </a:lnTo>
                  <a:lnTo>
                    <a:pt x="5612" y="737"/>
                  </a:lnTo>
                  <a:lnTo>
                    <a:pt x="5610" y="621"/>
                  </a:lnTo>
                  <a:lnTo>
                    <a:pt x="5610" y="621"/>
                  </a:lnTo>
                  <a:lnTo>
                    <a:pt x="5609" y="494"/>
                  </a:lnTo>
                  <a:lnTo>
                    <a:pt x="5605" y="365"/>
                  </a:lnTo>
                  <a:lnTo>
                    <a:pt x="5605" y="365"/>
                  </a:lnTo>
                  <a:lnTo>
                    <a:pt x="5604" y="337"/>
                  </a:lnTo>
                  <a:lnTo>
                    <a:pt x="5604" y="306"/>
                  </a:lnTo>
                  <a:lnTo>
                    <a:pt x="5605" y="244"/>
                  </a:lnTo>
                  <a:lnTo>
                    <a:pt x="5605" y="214"/>
                  </a:lnTo>
                  <a:lnTo>
                    <a:pt x="5603" y="182"/>
                  </a:lnTo>
                  <a:lnTo>
                    <a:pt x="5600" y="153"/>
                  </a:lnTo>
                  <a:lnTo>
                    <a:pt x="5597" y="139"/>
                  </a:lnTo>
                  <a:lnTo>
                    <a:pt x="5594" y="126"/>
                  </a:lnTo>
                  <a:lnTo>
                    <a:pt x="5594" y="126"/>
                  </a:lnTo>
                  <a:lnTo>
                    <a:pt x="5590" y="113"/>
                  </a:lnTo>
                  <a:lnTo>
                    <a:pt x="5586" y="103"/>
                  </a:lnTo>
                  <a:lnTo>
                    <a:pt x="5580" y="92"/>
                  </a:lnTo>
                  <a:lnTo>
                    <a:pt x="5573" y="83"/>
                  </a:lnTo>
                  <a:lnTo>
                    <a:pt x="5566" y="75"/>
                  </a:lnTo>
                  <a:lnTo>
                    <a:pt x="5558" y="66"/>
                  </a:lnTo>
                  <a:lnTo>
                    <a:pt x="5549" y="58"/>
                  </a:lnTo>
                  <a:lnTo>
                    <a:pt x="5541" y="51"/>
                  </a:lnTo>
                  <a:lnTo>
                    <a:pt x="5522" y="38"/>
                  </a:lnTo>
                  <a:lnTo>
                    <a:pt x="5503" y="27"/>
                  </a:lnTo>
                  <a:lnTo>
                    <a:pt x="5462" y="4"/>
                  </a:lnTo>
                  <a:lnTo>
                    <a:pt x="5462" y="4"/>
                  </a:lnTo>
                  <a:lnTo>
                    <a:pt x="5448" y="9"/>
                  </a:lnTo>
                  <a:lnTo>
                    <a:pt x="5435" y="15"/>
                  </a:lnTo>
                  <a:lnTo>
                    <a:pt x="5422" y="21"/>
                  </a:lnTo>
                  <a:lnTo>
                    <a:pt x="5410" y="28"/>
                  </a:lnTo>
                  <a:lnTo>
                    <a:pt x="5387" y="43"/>
                  </a:lnTo>
                  <a:lnTo>
                    <a:pt x="5364" y="59"/>
                  </a:lnTo>
                  <a:lnTo>
                    <a:pt x="5324" y="93"/>
                  </a:lnTo>
                  <a:lnTo>
                    <a:pt x="5302" y="110"/>
                  </a:lnTo>
                  <a:lnTo>
                    <a:pt x="5280" y="126"/>
                  </a:lnTo>
                  <a:lnTo>
                    <a:pt x="5280" y="126"/>
                  </a:lnTo>
                  <a:lnTo>
                    <a:pt x="5272" y="227"/>
                  </a:lnTo>
                  <a:lnTo>
                    <a:pt x="5267" y="330"/>
                  </a:lnTo>
                  <a:lnTo>
                    <a:pt x="5263" y="434"/>
                  </a:lnTo>
                  <a:lnTo>
                    <a:pt x="5259" y="539"/>
                  </a:lnTo>
                  <a:lnTo>
                    <a:pt x="5254" y="752"/>
                  </a:lnTo>
                  <a:lnTo>
                    <a:pt x="5251" y="858"/>
                  </a:lnTo>
                  <a:lnTo>
                    <a:pt x="5247" y="962"/>
                  </a:lnTo>
                  <a:lnTo>
                    <a:pt x="5247" y="962"/>
                  </a:lnTo>
                  <a:lnTo>
                    <a:pt x="5236" y="959"/>
                  </a:lnTo>
                  <a:lnTo>
                    <a:pt x="5225" y="956"/>
                  </a:lnTo>
                  <a:lnTo>
                    <a:pt x="5216" y="952"/>
                  </a:lnTo>
                  <a:lnTo>
                    <a:pt x="5208" y="948"/>
                  </a:lnTo>
                  <a:lnTo>
                    <a:pt x="5190" y="936"/>
                  </a:lnTo>
                  <a:lnTo>
                    <a:pt x="5175" y="924"/>
                  </a:lnTo>
                  <a:lnTo>
                    <a:pt x="5159" y="914"/>
                  </a:lnTo>
                  <a:lnTo>
                    <a:pt x="5150" y="908"/>
                  </a:lnTo>
                  <a:lnTo>
                    <a:pt x="5141" y="903"/>
                  </a:lnTo>
                  <a:lnTo>
                    <a:pt x="5132" y="900"/>
                  </a:lnTo>
                  <a:lnTo>
                    <a:pt x="5121" y="896"/>
                  </a:lnTo>
                  <a:lnTo>
                    <a:pt x="5111" y="894"/>
                  </a:lnTo>
                  <a:lnTo>
                    <a:pt x="5099" y="893"/>
                  </a:lnTo>
                  <a:lnTo>
                    <a:pt x="5099" y="893"/>
                  </a:lnTo>
                  <a:lnTo>
                    <a:pt x="5099" y="861"/>
                  </a:lnTo>
                  <a:lnTo>
                    <a:pt x="5099" y="846"/>
                  </a:lnTo>
                  <a:lnTo>
                    <a:pt x="5098" y="832"/>
                  </a:lnTo>
                  <a:lnTo>
                    <a:pt x="5097" y="819"/>
                  </a:lnTo>
                  <a:lnTo>
                    <a:pt x="5093" y="807"/>
                  </a:lnTo>
                  <a:lnTo>
                    <a:pt x="5088" y="797"/>
                  </a:lnTo>
                  <a:lnTo>
                    <a:pt x="5082" y="787"/>
                  </a:lnTo>
                  <a:lnTo>
                    <a:pt x="5082" y="787"/>
                  </a:lnTo>
                  <a:lnTo>
                    <a:pt x="5052" y="804"/>
                  </a:lnTo>
                  <a:lnTo>
                    <a:pt x="5043" y="808"/>
                  </a:lnTo>
                  <a:lnTo>
                    <a:pt x="5035" y="811"/>
                  </a:lnTo>
                  <a:lnTo>
                    <a:pt x="5024" y="811"/>
                  </a:lnTo>
                  <a:lnTo>
                    <a:pt x="5011" y="810"/>
                  </a:lnTo>
                  <a:lnTo>
                    <a:pt x="4967" y="805"/>
                  </a:lnTo>
                  <a:lnTo>
                    <a:pt x="4967" y="805"/>
                  </a:lnTo>
                  <a:lnTo>
                    <a:pt x="4940" y="800"/>
                  </a:lnTo>
                  <a:lnTo>
                    <a:pt x="4912" y="797"/>
                  </a:lnTo>
                  <a:lnTo>
                    <a:pt x="4884" y="794"/>
                  </a:lnTo>
                  <a:lnTo>
                    <a:pt x="4854" y="794"/>
                  </a:lnTo>
                  <a:lnTo>
                    <a:pt x="4825" y="794"/>
                  </a:lnTo>
                  <a:lnTo>
                    <a:pt x="4795" y="796"/>
                  </a:lnTo>
                  <a:lnTo>
                    <a:pt x="4765" y="799"/>
                  </a:lnTo>
                  <a:lnTo>
                    <a:pt x="4736" y="803"/>
                  </a:lnTo>
                  <a:lnTo>
                    <a:pt x="4707" y="808"/>
                  </a:lnTo>
                  <a:lnTo>
                    <a:pt x="4679" y="814"/>
                  </a:lnTo>
                  <a:lnTo>
                    <a:pt x="4652" y="821"/>
                  </a:lnTo>
                  <a:lnTo>
                    <a:pt x="4625" y="831"/>
                  </a:lnTo>
                  <a:lnTo>
                    <a:pt x="4600" y="840"/>
                  </a:lnTo>
                  <a:lnTo>
                    <a:pt x="4577" y="851"/>
                  </a:lnTo>
                  <a:lnTo>
                    <a:pt x="4556" y="862"/>
                  </a:lnTo>
                  <a:lnTo>
                    <a:pt x="4537" y="875"/>
                  </a:lnTo>
                  <a:lnTo>
                    <a:pt x="4537" y="875"/>
                  </a:lnTo>
                  <a:lnTo>
                    <a:pt x="4529" y="869"/>
                  </a:lnTo>
                  <a:lnTo>
                    <a:pt x="4520" y="866"/>
                  </a:lnTo>
                  <a:lnTo>
                    <a:pt x="4510" y="865"/>
                  </a:lnTo>
                  <a:lnTo>
                    <a:pt x="4501" y="865"/>
                  </a:lnTo>
                  <a:lnTo>
                    <a:pt x="4490" y="865"/>
                  </a:lnTo>
                  <a:lnTo>
                    <a:pt x="4480" y="867"/>
                  </a:lnTo>
                  <a:lnTo>
                    <a:pt x="4471" y="869"/>
                  </a:lnTo>
                  <a:lnTo>
                    <a:pt x="4460" y="873"/>
                  </a:lnTo>
                  <a:lnTo>
                    <a:pt x="4460" y="721"/>
                  </a:lnTo>
                  <a:lnTo>
                    <a:pt x="4460" y="721"/>
                  </a:lnTo>
                  <a:lnTo>
                    <a:pt x="4455" y="720"/>
                  </a:lnTo>
                  <a:lnTo>
                    <a:pt x="4455" y="720"/>
                  </a:lnTo>
                  <a:lnTo>
                    <a:pt x="4416" y="715"/>
                  </a:lnTo>
                  <a:lnTo>
                    <a:pt x="4377" y="708"/>
                  </a:lnTo>
                  <a:lnTo>
                    <a:pt x="4337" y="700"/>
                  </a:lnTo>
                  <a:lnTo>
                    <a:pt x="4299" y="691"/>
                  </a:lnTo>
                  <a:lnTo>
                    <a:pt x="4299" y="691"/>
                  </a:lnTo>
                  <a:lnTo>
                    <a:pt x="4278" y="686"/>
                  </a:lnTo>
                  <a:lnTo>
                    <a:pt x="4255" y="679"/>
                  </a:lnTo>
                  <a:lnTo>
                    <a:pt x="4244" y="675"/>
                  </a:lnTo>
                  <a:lnTo>
                    <a:pt x="4233" y="670"/>
                  </a:lnTo>
                  <a:lnTo>
                    <a:pt x="4224" y="663"/>
                  </a:lnTo>
                  <a:lnTo>
                    <a:pt x="4216" y="656"/>
                  </a:lnTo>
                  <a:lnTo>
                    <a:pt x="4216" y="656"/>
                  </a:lnTo>
                  <a:lnTo>
                    <a:pt x="4214" y="655"/>
                  </a:lnTo>
                  <a:lnTo>
                    <a:pt x="4214" y="655"/>
                  </a:lnTo>
                  <a:lnTo>
                    <a:pt x="4210" y="648"/>
                  </a:lnTo>
                  <a:lnTo>
                    <a:pt x="4207" y="643"/>
                  </a:lnTo>
                  <a:lnTo>
                    <a:pt x="4206" y="638"/>
                  </a:lnTo>
                  <a:lnTo>
                    <a:pt x="4207" y="633"/>
                  </a:lnTo>
                  <a:lnTo>
                    <a:pt x="4208" y="628"/>
                  </a:lnTo>
                  <a:lnTo>
                    <a:pt x="4212" y="624"/>
                  </a:lnTo>
                  <a:lnTo>
                    <a:pt x="4216" y="619"/>
                  </a:lnTo>
                  <a:lnTo>
                    <a:pt x="4220" y="615"/>
                  </a:lnTo>
                  <a:lnTo>
                    <a:pt x="4231" y="608"/>
                  </a:lnTo>
                  <a:lnTo>
                    <a:pt x="4241" y="602"/>
                  </a:lnTo>
                  <a:lnTo>
                    <a:pt x="4261" y="593"/>
                  </a:lnTo>
                  <a:lnTo>
                    <a:pt x="4261" y="593"/>
                  </a:lnTo>
                  <a:lnTo>
                    <a:pt x="4283" y="583"/>
                  </a:lnTo>
                  <a:lnTo>
                    <a:pt x="4293" y="577"/>
                  </a:lnTo>
                  <a:lnTo>
                    <a:pt x="4302" y="570"/>
                  </a:lnTo>
                  <a:lnTo>
                    <a:pt x="4309" y="563"/>
                  </a:lnTo>
                  <a:lnTo>
                    <a:pt x="4314" y="552"/>
                  </a:lnTo>
                  <a:lnTo>
                    <a:pt x="4316" y="547"/>
                  </a:lnTo>
                  <a:lnTo>
                    <a:pt x="4317" y="542"/>
                  </a:lnTo>
                  <a:lnTo>
                    <a:pt x="4317" y="535"/>
                  </a:lnTo>
                  <a:lnTo>
                    <a:pt x="4317" y="528"/>
                  </a:lnTo>
                  <a:lnTo>
                    <a:pt x="4317" y="528"/>
                  </a:lnTo>
                  <a:lnTo>
                    <a:pt x="4293" y="524"/>
                  </a:lnTo>
                  <a:lnTo>
                    <a:pt x="4267" y="519"/>
                  </a:lnTo>
                  <a:lnTo>
                    <a:pt x="4242" y="514"/>
                  </a:lnTo>
                  <a:lnTo>
                    <a:pt x="4218" y="505"/>
                  </a:lnTo>
                  <a:lnTo>
                    <a:pt x="4218" y="505"/>
                  </a:lnTo>
                  <a:lnTo>
                    <a:pt x="4199" y="499"/>
                  </a:lnTo>
                  <a:lnTo>
                    <a:pt x="4179" y="492"/>
                  </a:lnTo>
                  <a:lnTo>
                    <a:pt x="4170" y="489"/>
                  </a:lnTo>
                  <a:lnTo>
                    <a:pt x="4161" y="483"/>
                  </a:lnTo>
                  <a:lnTo>
                    <a:pt x="4152" y="477"/>
                  </a:lnTo>
                  <a:lnTo>
                    <a:pt x="4145" y="470"/>
                  </a:lnTo>
                  <a:lnTo>
                    <a:pt x="4145" y="470"/>
                  </a:lnTo>
                  <a:lnTo>
                    <a:pt x="4143" y="466"/>
                  </a:lnTo>
                  <a:lnTo>
                    <a:pt x="4141" y="461"/>
                  </a:lnTo>
                  <a:lnTo>
                    <a:pt x="4141" y="455"/>
                  </a:lnTo>
                  <a:lnTo>
                    <a:pt x="4141" y="450"/>
                  </a:lnTo>
                  <a:lnTo>
                    <a:pt x="4142" y="444"/>
                  </a:lnTo>
                  <a:lnTo>
                    <a:pt x="4144" y="440"/>
                  </a:lnTo>
                  <a:lnTo>
                    <a:pt x="4151" y="429"/>
                  </a:lnTo>
                  <a:lnTo>
                    <a:pt x="4159" y="420"/>
                  </a:lnTo>
                  <a:lnTo>
                    <a:pt x="4169" y="412"/>
                  </a:lnTo>
                  <a:lnTo>
                    <a:pt x="4184" y="399"/>
                  </a:lnTo>
                  <a:lnTo>
                    <a:pt x="4184" y="399"/>
                  </a:lnTo>
                  <a:lnTo>
                    <a:pt x="4192" y="393"/>
                  </a:lnTo>
                  <a:lnTo>
                    <a:pt x="4199" y="387"/>
                  </a:lnTo>
                  <a:lnTo>
                    <a:pt x="4206" y="380"/>
                  </a:lnTo>
                  <a:lnTo>
                    <a:pt x="4212" y="372"/>
                  </a:lnTo>
                  <a:lnTo>
                    <a:pt x="4212" y="372"/>
                  </a:lnTo>
                  <a:lnTo>
                    <a:pt x="4217" y="364"/>
                  </a:lnTo>
                  <a:lnTo>
                    <a:pt x="4219" y="356"/>
                  </a:lnTo>
                  <a:lnTo>
                    <a:pt x="4223" y="347"/>
                  </a:lnTo>
                  <a:lnTo>
                    <a:pt x="4227" y="339"/>
                  </a:lnTo>
                  <a:lnTo>
                    <a:pt x="4227" y="339"/>
                  </a:lnTo>
                  <a:lnTo>
                    <a:pt x="4182" y="339"/>
                  </a:lnTo>
                  <a:lnTo>
                    <a:pt x="4182" y="339"/>
                  </a:lnTo>
                  <a:lnTo>
                    <a:pt x="4156" y="338"/>
                  </a:lnTo>
                  <a:lnTo>
                    <a:pt x="4129" y="336"/>
                  </a:lnTo>
                  <a:lnTo>
                    <a:pt x="4103" y="331"/>
                  </a:lnTo>
                  <a:lnTo>
                    <a:pt x="4077" y="325"/>
                  </a:lnTo>
                  <a:lnTo>
                    <a:pt x="4051" y="317"/>
                  </a:lnTo>
                  <a:lnTo>
                    <a:pt x="4025" y="309"/>
                  </a:lnTo>
                  <a:lnTo>
                    <a:pt x="3974" y="291"/>
                  </a:lnTo>
                  <a:lnTo>
                    <a:pt x="3974" y="291"/>
                  </a:lnTo>
                  <a:lnTo>
                    <a:pt x="3924" y="270"/>
                  </a:lnTo>
                  <a:lnTo>
                    <a:pt x="3874" y="247"/>
                  </a:lnTo>
                  <a:lnTo>
                    <a:pt x="3826" y="222"/>
                  </a:lnTo>
                  <a:lnTo>
                    <a:pt x="3777" y="195"/>
                  </a:lnTo>
                  <a:lnTo>
                    <a:pt x="3730" y="167"/>
                  </a:lnTo>
                  <a:lnTo>
                    <a:pt x="3683" y="138"/>
                  </a:lnTo>
                  <a:lnTo>
                    <a:pt x="3636" y="107"/>
                  </a:lnTo>
                  <a:lnTo>
                    <a:pt x="3591" y="76"/>
                  </a:lnTo>
                  <a:lnTo>
                    <a:pt x="3591" y="76"/>
                  </a:lnTo>
                  <a:lnTo>
                    <a:pt x="3593" y="66"/>
                  </a:lnTo>
                  <a:lnTo>
                    <a:pt x="3593" y="56"/>
                  </a:lnTo>
                  <a:lnTo>
                    <a:pt x="3593" y="56"/>
                  </a:lnTo>
                  <a:lnTo>
                    <a:pt x="3592" y="44"/>
                  </a:lnTo>
                  <a:lnTo>
                    <a:pt x="3591" y="34"/>
                  </a:lnTo>
                  <a:lnTo>
                    <a:pt x="3587" y="24"/>
                  </a:lnTo>
                  <a:lnTo>
                    <a:pt x="3584" y="16"/>
                  </a:lnTo>
                  <a:lnTo>
                    <a:pt x="3579" y="9"/>
                  </a:lnTo>
                  <a:lnTo>
                    <a:pt x="3574" y="4"/>
                  </a:lnTo>
                  <a:lnTo>
                    <a:pt x="3569" y="1"/>
                  </a:lnTo>
                  <a:lnTo>
                    <a:pt x="3561" y="0"/>
                  </a:lnTo>
                  <a:lnTo>
                    <a:pt x="3561" y="0"/>
                  </a:lnTo>
                  <a:lnTo>
                    <a:pt x="3556" y="1"/>
                  </a:lnTo>
                  <a:lnTo>
                    <a:pt x="3550" y="4"/>
                  </a:lnTo>
                  <a:lnTo>
                    <a:pt x="3545" y="9"/>
                  </a:lnTo>
                  <a:lnTo>
                    <a:pt x="3540" y="16"/>
                  </a:lnTo>
                  <a:lnTo>
                    <a:pt x="3536" y="24"/>
                  </a:lnTo>
                  <a:lnTo>
                    <a:pt x="3533" y="34"/>
                  </a:lnTo>
                  <a:lnTo>
                    <a:pt x="3531" y="44"/>
                  </a:lnTo>
                  <a:lnTo>
                    <a:pt x="3531" y="56"/>
                  </a:lnTo>
                  <a:lnTo>
                    <a:pt x="3531" y="56"/>
                  </a:lnTo>
                  <a:lnTo>
                    <a:pt x="3532" y="69"/>
                  </a:lnTo>
                  <a:lnTo>
                    <a:pt x="3535" y="80"/>
                  </a:lnTo>
                  <a:lnTo>
                    <a:pt x="3535" y="80"/>
                  </a:lnTo>
                  <a:lnTo>
                    <a:pt x="3533" y="82"/>
                  </a:lnTo>
                  <a:lnTo>
                    <a:pt x="3531" y="84"/>
                  </a:lnTo>
                  <a:lnTo>
                    <a:pt x="3522" y="89"/>
                  </a:lnTo>
                  <a:lnTo>
                    <a:pt x="3492" y="104"/>
                  </a:lnTo>
                  <a:lnTo>
                    <a:pt x="3443" y="127"/>
                  </a:lnTo>
                  <a:lnTo>
                    <a:pt x="3443" y="127"/>
                  </a:lnTo>
                  <a:lnTo>
                    <a:pt x="3395" y="148"/>
                  </a:lnTo>
                  <a:lnTo>
                    <a:pt x="3345" y="167"/>
                  </a:lnTo>
                  <a:lnTo>
                    <a:pt x="3345" y="167"/>
                  </a:lnTo>
                  <a:lnTo>
                    <a:pt x="3302" y="183"/>
                  </a:lnTo>
                  <a:lnTo>
                    <a:pt x="3281" y="191"/>
                  </a:lnTo>
                  <a:lnTo>
                    <a:pt x="3258" y="198"/>
                  </a:lnTo>
                  <a:lnTo>
                    <a:pt x="3236" y="203"/>
                  </a:lnTo>
                  <a:lnTo>
                    <a:pt x="3213" y="208"/>
                  </a:lnTo>
                  <a:lnTo>
                    <a:pt x="3191" y="210"/>
                  </a:lnTo>
                  <a:lnTo>
                    <a:pt x="3168" y="212"/>
                  </a:lnTo>
                  <a:lnTo>
                    <a:pt x="3168" y="212"/>
                  </a:lnTo>
                  <a:lnTo>
                    <a:pt x="3153" y="212"/>
                  </a:lnTo>
                  <a:lnTo>
                    <a:pt x="3139" y="212"/>
                  </a:lnTo>
                  <a:lnTo>
                    <a:pt x="3139" y="212"/>
                  </a:lnTo>
                  <a:lnTo>
                    <a:pt x="3115" y="213"/>
                  </a:lnTo>
                  <a:lnTo>
                    <a:pt x="3090" y="214"/>
                  </a:lnTo>
                  <a:lnTo>
                    <a:pt x="3090" y="214"/>
                  </a:lnTo>
                  <a:lnTo>
                    <a:pt x="3090" y="223"/>
                  </a:lnTo>
                  <a:lnTo>
                    <a:pt x="3091" y="231"/>
                  </a:lnTo>
                  <a:lnTo>
                    <a:pt x="3093" y="240"/>
                  </a:lnTo>
                  <a:lnTo>
                    <a:pt x="3097" y="248"/>
                  </a:lnTo>
                  <a:lnTo>
                    <a:pt x="3102" y="254"/>
                  </a:lnTo>
                  <a:lnTo>
                    <a:pt x="3108" y="260"/>
                  </a:lnTo>
                  <a:lnTo>
                    <a:pt x="3115" y="265"/>
                  </a:lnTo>
                  <a:lnTo>
                    <a:pt x="3122" y="271"/>
                  </a:lnTo>
                  <a:lnTo>
                    <a:pt x="3122" y="271"/>
                  </a:lnTo>
                  <a:lnTo>
                    <a:pt x="3133" y="277"/>
                  </a:lnTo>
                  <a:lnTo>
                    <a:pt x="3146" y="285"/>
                  </a:lnTo>
                  <a:lnTo>
                    <a:pt x="3152" y="290"/>
                  </a:lnTo>
                  <a:lnTo>
                    <a:pt x="3157" y="295"/>
                  </a:lnTo>
                  <a:lnTo>
                    <a:pt x="3160" y="301"/>
                  </a:lnTo>
                  <a:lnTo>
                    <a:pt x="3161" y="306"/>
                  </a:lnTo>
                  <a:lnTo>
                    <a:pt x="3161" y="306"/>
                  </a:lnTo>
                  <a:lnTo>
                    <a:pt x="3161" y="313"/>
                  </a:lnTo>
                  <a:lnTo>
                    <a:pt x="3158" y="318"/>
                  </a:lnTo>
                  <a:lnTo>
                    <a:pt x="3153" y="324"/>
                  </a:lnTo>
                  <a:lnTo>
                    <a:pt x="3147" y="329"/>
                  </a:lnTo>
                  <a:lnTo>
                    <a:pt x="3134" y="337"/>
                  </a:lnTo>
                  <a:lnTo>
                    <a:pt x="3124" y="343"/>
                  </a:lnTo>
                  <a:lnTo>
                    <a:pt x="3124" y="343"/>
                  </a:lnTo>
                  <a:lnTo>
                    <a:pt x="3104" y="351"/>
                  </a:lnTo>
                  <a:lnTo>
                    <a:pt x="3084" y="358"/>
                  </a:lnTo>
                  <a:lnTo>
                    <a:pt x="3063" y="365"/>
                  </a:lnTo>
                  <a:lnTo>
                    <a:pt x="3042" y="370"/>
                  </a:lnTo>
                  <a:lnTo>
                    <a:pt x="3021" y="373"/>
                  </a:lnTo>
                  <a:lnTo>
                    <a:pt x="2999" y="375"/>
                  </a:lnTo>
                  <a:lnTo>
                    <a:pt x="2978" y="378"/>
                  </a:lnTo>
                  <a:lnTo>
                    <a:pt x="2957" y="378"/>
                  </a:lnTo>
                  <a:lnTo>
                    <a:pt x="2957" y="378"/>
                  </a:lnTo>
                  <a:lnTo>
                    <a:pt x="2937" y="379"/>
                  </a:lnTo>
                  <a:lnTo>
                    <a:pt x="2925" y="378"/>
                  </a:lnTo>
                  <a:lnTo>
                    <a:pt x="2920" y="377"/>
                  </a:lnTo>
                  <a:lnTo>
                    <a:pt x="2917" y="375"/>
                  </a:lnTo>
                  <a:lnTo>
                    <a:pt x="2917" y="375"/>
                  </a:lnTo>
                  <a:lnTo>
                    <a:pt x="2918" y="385"/>
                  </a:lnTo>
                  <a:lnTo>
                    <a:pt x="2919" y="395"/>
                  </a:lnTo>
                  <a:lnTo>
                    <a:pt x="2923" y="405"/>
                  </a:lnTo>
                  <a:lnTo>
                    <a:pt x="2927" y="414"/>
                  </a:lnTo>
                  <a:lnTo>
                    <a:pt x="2932" y="423"/>
                  </a:lnTo>
                  <a:lnTo>
                    <a:pt x="2938" y="432"/>
                  </a:lnTo>
                  <a:lnTo>
                    <a:pt x="2944" y="440"/>
                  </a:lnTo>
                  <a:lnTo>
                    <a:pt x="2952" y="446"/>
                  </a:lnTo>
                  <a:lnTo>
                    <a:pt x="2952" y="446"/>
                  </a:lnTo>
                  <a:lnTo>
                    <a:pt x="2961" y="453"/>
                  </a:lnTo>
                  <a:lnTo>
                    <a:pt x="2973" y="460"/>
                  </a:lnTo>
                  <a:lnTo>
                    <a:pt x="2978" y="464"/>
                  </a:lnTo>
                  <a:lnTo>
                    <a:pt x="2981" y="469"/>
                  </a:lnTo>
                  <a:lnTo>
                    <a:pt x="2984" y="475"/>
                  </a:lnTo>
                  <a:lnTo>
                    <a:pt x="2984" y="482"/>
                  </a:lnTo>
                  <a:lnTo>
                    <a:pt x="2984" y="482"/>
                  </a:lnTo>
                  <a:lnTo>
                    <a:pt x="2982" y="487"/>
                  </a:lnTo>
                  <a:lnTo>
                    <a:pt x="2981" y="490"/>
                  </a:lnTo>
                  <a:lnTo>
                    <a:pt x="2978" y="494"/>
                  </a:lnTo>
                  <a:lnTo>
                    <a:pt x="2975" y="497"/>
                  </a:lnTo>
                  <a:lnTo>
                    <a:pt x="2967" y="503"/>
                  </a:lnTo>
                  <a:lnTo>
                    <a:pt x="2959" y="508"/>
                  </a:lnTo>
                  <a:lnTo>
                    <a:pt x="2959" y="508"/>
                  </a:lnTo>
                  <a:lnTo>
                    <a:pt x="2943" y="516"/>
                  </a:lnTo>
                  <a:lnTo>
                    <a:pt x="2924" y="522"/>
                  </a:lnTo>
                  <a:lnTo>
                    <a:pt x="2906" y="526"/>
                  </a:lnTo>
                  <a:lnTo>
                    <a:pt x="2888" y="530"/>
                  </a:lnTo>
                  <a:lnTo>
                    <a:pt x="2888" y="530"/>
                  </a:lnTo>
                  <a:lnTo>
                    <a:pt x="2867" y="535"/>
                  </a:lnTo>
                  <a:lnTo>
                    <a:pt x="2844" y="538"/>
                  </a:lnTo>
                  <a:lnTo>
                    <a:pt x="2823" y="539"/>
                  </a:lnTo>
                  <a:lnTo>
                    <a:pt x="2801" y="540"/>
                  </a:lnTo>
                  <a:lnTo>
                    <a:pt x="2801" y="540"/>
                  </a:lnTo>
                  <a:lnTo>
                    <a:pt x="2782" y="542"/>
                  </a:lnTo>
                  <a:lnTo>
                    <a:pt x="2772" y="540"/>
                  </a:lnTo>
                  <a:lnTo>
                    <a:pt x="2767" y="539"/>
                  </a:lnTo>
                  <a:lnTo>
                    <a:pt x="2764" y="538"/>
                  </a:lnTo>
                  <a:lnTo>
                    <a:pt x="2764" y="538"/>
                  </a:lnTo>
                  <a:lnTo>
                    <a:pt x="2766" y="543"/>
                  </a:lnTo>
                  <a:lnTo>
                    <a:pt x="2769" y="549"/>
                  </a:lnTo>
                  <a:lnTo>
                    <a:pt x="2778" y="562"/>
                  </a:lnTo>
                  <a:lnTo>
                    <a:pt x="2788" y="573"/>
                  </a:lnTo>
                  <a:lnTo>
                    <a:pt x="2794" y="578"/>
                  </a:lnTo>
                  <a:lnTo>
                    <a:pt x="2799" y="580"/>
                  </a:lnTo>
                  <a:lnTo>
                    <a:pt x="2799" y="580"/>
                  </a:lnTo>
                  <a:lnTo>
                    <a:pt x="2820" y="590"/>
                  </a:lnTo>
                  <a:lnTo>
                    <a:pt x="2842" y="598"/>
                  </a:lnTo>
                  <a:lnTo>
                    <a:pt x="2842" y="598"/>
                  </a:lnTo>
                  <a:lnTo>
                    <a:pt x="2855" y="604"/>
                  </a:lnTo>
                  <a:lnTo>
                    <a:pt x="2868" y="611"/>
                  </a:lnTo>
                  <a:lnTo>
                    <a:pt x="2879" y="619"/>
                  </a:lnTo>
                  <a:lnTo>
                    <a:pt x="2891" y="627"/>
                  </a:lnTo>
                  <a:lnTo>
                    <a:pt x="2891" y="627"/>
                  </a:lnTo>
                  <a:lnTo>
                    <a:pt x="2900" y="636"/>
                  </a:lnTo>
                  <a:lnTo>
                    <a:pt x="2905" y="641"/>
                  </a:lnTo>
                  <a:lnTo>
                    <a:pt x="2909" y="647"/>
                  </a:lnTo>
                  <a:lnTo>
                    <a:pt x="2909" y="647"/>
                  </a:lnTo>
                  <a:lnTo>
                    <a:pt x="2911" y="654"/>
                  </a:lnTo>
                  <a:lnTo>
                    <a:pt x="2912" y="659"/>
                  </a:lnTo>
                  <a:lnTo>
                    <a:pt x="2912" y="663"/>
                  </a:lnTo>
                  <a:lnTo>
                    <a:pt x="2911" y="668"/>
                  </a:lnTo>
                  <a:lnTo>
                    <a:pt x="2909" y="672"/>
                  </a:lnTo>
                  <a:lnTo>
                    <a:pt x="2905" y="674"/>
                  </a:lnTo>
                  <a:lnTo>
                    <a:pt x="2896" y="680"/>
                  </a:lnTo>
                  <a:lnTo>
                    <a:pt x="2896" y="680"/>
                  </a:lnTo>
                  <a:lnTo>
                    <a:pt x="2882" y="684"/>
                  </a:lnTo>
                  <a:lnTo>
                    <a:pt x="2868" y="689"/>
                  </a:lnTo>
                  <a:lnTo>
                    <a:pt x="2868" y="689"/>
                  </a:lnTo>
                  <a:lnTo>
                    <a:pt x="2850" y="695"/>
                  </a:lnTo>
                  <a:lnTo>
                    <a:pt x="2831" y="701"/>
                  </a:lnTo>
                  <a:lnTo>
                    <a:pt x="2794" y="709"/>
                  </a:lnTo>
                  <a:lnTo>
                    <a:pt x="2794" y="709"/>
                  </a:lnTo>
                  <a:lnTo>
                    <a:pt x="2755" y="717"/>
                  </a:lnTo>
                  <a:lnTo>
                    <a:pt x="2716" y="725"/>
                  </a:lnTo>
                  <a:lnTo>
                    <a:pt x="2637" y="738"/>
                  </a:lnTo>
                  <a:lnTo>
                    <a:pt x="2637" y="738"/>
                  </a:lnTo>
                  <a:lnTo>
                    <a:pt x="2609" y="741"/>
                  </a:lnTo>
                  <a:lnTo>
                    <a:pt x="2593" y="744"/>
                  </a:lnTo>
                  <a:lnTo>
                    <a:pt x="2585" y="745"/>
                  </a:lnTo>
                  <a:lnTo>
                    <a:pt x="2585" y="745"/>
                  </a:lnTo>
                  <a:lnTo>
                    <a:pt x="2585" y="818"/>
                  </a:lnTo>
                  <a:lnTo>
                    <a:pt x="2585" y="818"/>
                  </a:lnTo>
                  <a:lnTo>
                    <a:pt x="2518" y="826"/>
                  </a:lnTo>
                  <a:lnTo>
                    <a:pt x="2486" y="832"/>
                  </a:lnTo>
                  <a:lnTo>
                    <a:pt x="2471" y="835"/>
                  </a:lnTo>
                  <a:lnTo>
                    <a:pt x="2457" y="840"/>
                  </a:lnTo>
                  <a:lnTo>
                    <a:pt x="2457" y="840"/>
                  </a:lnTo>
                  <a:lnTo>
                    <a:pt x="2455" y="826"/>
                  </a:lnTo>
                  <a:lnTo>
                    <a:pt x="2453" y="812"/>
                  </a:lnTo>
                  <a:lnTo>
                    <a:pt x="2453" y="800"/>
                  </a:lnTo>
                  <a:lnTo>
                    <a:pt x="2455" y="790"/>
                  </a:lnTo>
                  <a:lnTo>
                    <a:pt x="2456" y="779"/>
                  </a:lnTo>
                  <a:lnTo>
                    <a:pt x="2459" y="771"/>
                  </a:lnTo>
                  <a:lnTo>
                    <a:pt x="2463" y="763"/>
                  </a:lnTo>
                  <a:lnTo>
                    <a:pt x="2466" y="755"/>
                  </a:lnTo>
                  <a:lnTo>
                    <a:pt x="2477" y="741"/>
                  </a:lnTo>
                  <a:lnTo>
                    <a:pt x="2486" y="728"/>
                  </a:lnTo>
                  <a:lnTo>
                    <a:pt x="2497" y="715"/>
                  </a:lnTo>
                  <a:lnTo>
                    <a:pt x="2506" y="701"/>
                  </a:lnTo>
                  <a:lnTo>
                    <a:pt x="2506" y="701"/>
                  </a:lnTo>
                  <a:lnTo>
                    <a:pt x="2505" y="694"/>
                  </a:lnTo>
                  <a:lnTo>
                    <a:pt x="2501" y="688"/>
                  </a:lnTo>
                  <a:lnTo>
                    <a:pt x="2498" y="683"/>
                  </a:lnTo>
                  <a:lnTo>
                    <a:pt x="2492" y="680"/>
                  </a:lnTo>
                  <a:lnTo>
                    <a:pt x="2487" y="677"/>
                  </a:lnTo>
                  <a:lnTo>
                    <a:pt x="2480" y="675"/>
                  </a:lnTo>
                  <a:lnTo>
                    <a:pt x="2468" y="673"/>
                  </a:lnTo>
                  <a:lnTo>
                    <a:pt x="2453" y="670"/>
                  </a:lnTo>
                  <a:lnTo>
                    <a:pt x="2441" y="666"/>
                  </a:lnTo>
                  <a:lnTo>
                    <a:pt x="2435" y="663"/>
                  </a:lnTo>
                  <a:lnTo>
                    <a:pt x="2430" y="660"/>
                  </a:lnTo>
                  <a:lnTo>
                    <a:pt x="2427" y="654"/>
                  </a:lnTo>
                  <a:lnTo>
                    <a:pt x="2424" y="648"/>
                  </a:lnTo>
                  <a:lnTo>
                    <a:pt x="2424" y="648"/>
                  </a:lnTo>
                  <a:lnTo>
                    <a:pt x="2422" y="634"/>
                  </a:lnTo>
                  <a:lnTo>
                    <a:pt x="2421" y="621"/>
                  </a:lnTo>
                  <a:lnTo>
                    <a:pt x="2421" y="608"/>
                  </a:lnTo>
                  <a:lnTo>
                    <a:pt x="2422" y="598"/>
                  </a:lnTo>
                  <a:lnTo>
                    <a:pt x="2423" y="588"/>
                  </a:lnTo>
                  <a:lnTo>
                    <a:pt x="2427" y="579"/>
                  </a:lnTo>
                  <a:lnTo>
                    <a:pt x="2430" y="571"/>
                  </a:lnTo>
                  <a:lnTo>
                    <a:pt x="2434" y="564"/>
                  </a:lnTo>
                  <a:lnTo>
                    <a:pt x="2443" y="550"/>
                  </a:lnTo>
                  <a:lnTo>
                    <a:pt x="2453" y="537"/>
                  </a:lnTo>
                  <a:lnTo>
                    <a:pt x="2464" y="523"/>
                  </a:lnTo>
                  <a:lnTo>
                    <a:pt x="2473" y="509"/>
                  </a:lnTo>
                  <a:lnTo>
                    <a:pt x="2473" y="509"/>
                  </a:lnTo>
                  <a:lnTo>
                    <a:pt x="2399" y="495"/>
                  </a:lnTo>
                  <a:lnTo>
                    <a:pt x="2324" y="480"/>
                  </a:lnTo>
                  <a:lnTo>
                    <a:pt x="2250" y="463"/>
                  </a:lnTo>
                  <a:lnTo>
                    <a:pt x="2177" y="444"/>
                  </a:lnTo>
                  <a:lnTo>
                    <a:pt x="2104" y="425"/>
                  </a:lnTo>
                  <a:lnTo>
                    <a:pt x="2031" y="404"/>
                  </a:lnTo>
                  <a:lnTo>
                    <a:pt x="1960" y="382"/>
                  </a:lnTo>
                  <a:lnTo>
                    <a:pt x="1887" y="360"/>
                  </a:lnTo>
                  <a:lnTo>
                    <a:pt x="1744" y="313"/>
                  </a:lnTo>
                  <a:lnTo>
                    <a:pt x="1602" y="268"/>
                  </a:lnTo>
                  <a:lnTo>
                    <a:pt x="1460" y="222"/>
                  </a:lnTo>
                  <a:lnTo>
                    <a:pt x="1389" y="200"/>
                  </a:lnTo>
                  <a:lnTo>
                    <a:pt x="1317" y="179"/>
                  </a:lnTo>
                  <a:lnTo>
                    <a:pt x="1317" y="179"/>
                  </a:lnTo>
                  <a:lnTo>
                    <a:pt x="1272" y="166"/>
                  </a:lnTo>
                  <a:lnTo>
                    <a:pt x="1226" y="155"/>
                  </a:lnTo>
                  <a:lnTo>
                    <a:pt x="1181" y="144"/>
                  </a:lnTo>
                  <a:lnTo>
                    <a:pt x="1135" y="131"/>
                  </a:lnTo>
                  <a:lnTo>
                    <a:pt x="1113" y="124"/>
                  </a:lnTo>
                  <a:lnTo>
                    <a:pt x="1090" y="116"/>
                  </a:lnTo>
                  <a:lnTo>
                    <a:pt x="1069" y="106"/>
                  </a:lnTo>
                  <a:lnTo>
                    <a:pt x="1048" y="96"/>
                  </a:lnTo>
                  <a:lnTo>
                    <a:pt x="1027" y="84"/>
                  </a:lnTo>
                  <a:lnTo>
                    <a:pt x="1009" y="71"/>
                  </a:lnTo>
                  <a:lnTo>
                    <a:pt x="989" y="56"/>
                  </a:lnTo>
                  <a:lnTo>
                    <a:pt x="971" y="40"/>
                  </a:lnTo>
                  <a:lnTo>
                    <a:pt x="971" y="40"/>
                  </a:lnTo>
                  <a:lnTo>
                    <a:pt x="966" y="40"/>
                  </a:lnTo>
                  <a:lnTo>
                    <a:pt x="962" y="41"/>
                  </a:lnTo>
                  <a:lnTo>
                    <a:pt x="958" y="42"/>
                  </a:lnTo>
                  <a:lnTo>
                    <a:pt x="956" y="45"/>
                  </a:lnTo>
                  <a:lnTo>
                    <a:pt x="955" y="49"/>
                  </a:lnTo>
                  <a:lnTo>
                    <a:pt x="954" y="52"/>
                  </a:lnTo>
                  <a:lnTo>
                    <a:pt x="952" y="63"/>
                  </a:lnTo>
                  <a:lnTo>
                    <a:pt x="952" y="73"/>
                  </a:lnTo>
                  <a:lnTo>
                    <a:pt x="954" y="83"/>
                  </a:lnTo>
                  <a:lnTo>
                    <a:pt x="956" y="100"/>
                  </a:lnTo>
                  <a:lnTo>
                    <a:pt x="956" y="100"/>
                  </a:lnTo>
                  <a:lnTo>
                    <a:pt x="956" y="110"/>
                  </a:lnTo>
                  <a:lnTo>
                    <a:pt x="956" y="118"/>
                  </a:lnTo>
                  <a:lnTo>
                    <a:pt x="955" y="121"/>
                  </a:lnTo>
                  <a:lnTo>
                    <a:pt x="954" y="124"/>
                  </a:lnTo>
                  <a:lnTo>
                    <a:pt x="951" y="127"/>
                  </a:lnTo>
                  <a:lnTo>
                    <a:pt x="948" y="130"/>
                  </a:lnTo>
                  <a:lnTo>
                    <a:pt x="948" y="130"/>
                  </a:lnTo>
                  <a:lnTo>
                    <a:pt x="941" y="132"/>
                  </a:lnTo>
                  <a:lnTo>
                    <a:pt x="934" y="134"/>
                  </a:lnTo>
                  <a:lnTo>
                    <a:pt x="924" y="134"/>
                  </a:lnTo>
                  <a:lnTo>
                    <a:pt x="914" y="134"/>
                  </a:lnTo>
                  <a:lnTo>
                    <a:pt x="894" y="133"/>
                  </a:lnTo>
                  <a:lnTo>
                    <a:pt x="879" y="131"/>
                  </a:lnTo>
                  <a:lnTo>
                    <a:pt x="879" y="131"/>
                  </a:lnTo>
                  <a:lnTo>
                    <a:pt x="868" y="130"/>
                  </a:lnTo>
                  <a:lnTo>
                    <a:pt x="858" y="127"/>
                  </a:lnTo>
                  <a:lnTo>
                    <a:pt x="838" y="119"/>
                  </a:lnTo>
                  <a:lnTo>
                    <a:pt x="817" y="113"/>
                  </a:lnTo>
                  <a:lnTo>
                    <a:pt x="806" y="111"/>
                  </a:lnTo>
                  <a:lnTo>
                    <a:pt x="797" y="110"/>
                  </a:lnTo>
                  <a:lnTo>
                    <a:pt x="797" y="110"/>
                  </a:lnTo>
                  <a:lnTo>
                    <a:pt x="793" y="119"/>
                  </a:lnTo>
                  <a:lnTo>
                    <a:pt x="793" y="128"/>
                  </a:lnTo>
                  <a:lnTo>
                    <a:pt x="793" y="138"/>
                  </a:lnTo>
                  <a:lnTo>
                    <a:pt x="794" y="147"/>
                  </a:lnTo>
                  <a:lnTo>
                    <a:pt x="799" y="166"/>
                  </a:lnTo>
                  <a:lnTo>
                    <a:pt x="806" y="185"/>
                  </a:lnTo>
                  <a:lnTo>
                    <a:pt x="812" y="203"/>
                  </a:lnTo>
                  <a:lnTo>
                    <a:pt x="814" y="213"/>
                  </a:lnTo>
                  <a:lnTo>
                    <a:pt x="817" y="221"/>
                  </a:lnTo>
                  <a:lnTo>
                    <a:pt x="817" y="230"/>
                  </a:lnTo>
                  <a:lnTo>
                    <a:pt x="817" y="239"/>
                  </a:lnTo>
                  <a:lnTo>
                    <a:pt x="814" y="246"/>
                  </a:lnTo>
                  <a:lnTo>
                    <a:pt x="811" y="254"/>
                  </a:lnTo>
                  <a:lnTo>
                    <a:pt x="811" y="254"/>
                  </a:lnTo>
                  <a:lnTo>
                    <a:pt x="806" y="261"/>
                  </a:lnTo>
                  <a:lnTo>
                    <a:pt x="799" y="268"/>
                  </a:lnTo>
                  <a:lnTo>
                    <a:pt x="793" y="272"/>
                  </a:lnTo>
                  <a:lnTo>
                    <a:pt x="785" y="276"/>
                  </a:lnTo>
                  <a:lnTo>
                    <a:pt x="778" y="279"/>
                  </a:lnTo>
                  <a:lnTo>
                    <a:pt x="770" y="282"/>
                  </a:lnTo>
                  <a:lnTo>
                    <a:pt x="752" y="285"/>
                  </a:lnTo>
                  <a:lnTo>
                    <a:pt x="734" y="285"/>
                  </a:lnTo>
                  <a:lnTo>
                    <a:pt x="716" y="285"/>
                  </a:lnTo>
                  <a:lnTo>
                    <a:pt x="697" y="285"/>
                  </a:lnTo>
                  <a:lnTo>
                    <a:pt x="681" y="285"/>
                  </a:lnTo>
                  <a:lnTo>
                    <a:pt x="681" y="285"/>
                  </a:lnTo>
                  <a:lnTo>
                    <a:pt x="681" y="296"/>
                  </a:lnTo>
                  <a:lnTo>
                    <a:pt x="682" y="305"/>
                  </a:lnTo>
                  <a:lnTo>
                    <a:pt x="684" y="312"/>
                  </a:lnTo>
                  <a:lnTo>
                    <a:pt x="687" y="319"/>
                  </a:lnTo>
                  <a:lnTo>
                    <a:pt x="694" y="332"/>
                  </a:lnTo>
                  <a:lnTo>
                    <a:pt x="697" y="340"/>
                  </a:lnTo>
                  <a:lnTo>
                    <a:pt x="700" y="349"/>
                  </a:lnTo>
                  <a:lnTo>
                    <a:pt x="700" y="349"/>
                  </a:lnTo>
                  <a:lnTo>
                    <a:pt x="703" y="360"/>
                  </a:lnTo>
                  <a:lnTo>
                    <a:pt x="703" y="371"/>
                  </a:lnTo>
                  <a:lnTo>
                    <a:pt x="701" y="379"/>
                  </a:lnTo>
                  <a:lnTo>
                    <a:pt x="696" y="387"/>
                  </a:lnTo>
                  <a:lnTo>
                    <a:pt x="691" y="394"/>
                  </a:lnTo>
                  <a:lnTo>
                    <a:pt x="686" y="402"/>
                  </a:lnTo>
                  <a:lnTo>
                    <a:pt x="679" y="411"/>
                  </a:lnTo>
                  <a:lnTo>
                    <a:pt x="673" y="419"/>
                  </a:lnTo>
                  <a:lnTo>
                    <a:pt x="672" y="502"/>
                  </a:lnTo>
                  <a:lnTo>
                    <a:pt x="672" y="502"/>
                  </a:lnTo>
                  <a:lnTo>
                    <a:pt x="603" y="526"/>
                  </a:lnTo>
                  <a:lnTo>
                    <a:pt x="532" y="551"/>
                  </a:lnTo>
                  <a:lnTo>
                    <a:pt x="498" y="564"/>
                  </a:lnTo>
                  <a:lnTo>
                    <a:pt x="466" y="578"/>
                  </a:lnTo>
                  <a:lnTo>
                    <a:pt x="434" y="593"/>
                  </a:lnTo>
                  <a:lnTo>
                    <a:pt x="404" y="611"/>
                  </a:lnTo>
                  <a:lnTo>
                    <a:pt x="404" y="611"/>
                  </a:lnTo>
                  <a:lnTo>
                    <a:pt x="402" y="674"/>
                  </a:lnTo>
                  <a:lnTo>
                    <a:pt x="400" y="737"/>
                  </a:lnTo>
                  <a:lnTo>
                    <a:pt x="394" y="860"/>
                  </a:lnTo>
                  <a:lnTo>
                    <a:pt x="391" y="922"/>
                  </a:lnTo>
                  <a:lnTo>
                    <a:pt x="390" y="984"/>
                  </a:lnTo>
                  <a:lnTo>
                    <a:pt x="390" y="1048"/>
                  </a:lnTo>
                  <a:lnTo>
                    <a:pt x="391" y="1116"/>
                  </a:lnTo>
                  <a:lnTo>
                    <a:pt x="391" y="1116"/>
                  </a:lnTo>
                  <a:lnTo>
                    <a:pt x="390" y="1120"/>
                  </a:lnTo>
                  <a:lnTo>
                    <a:pt x="387" y="1122"/>
                  </a:lnTo>
                  <a:lnTo>
                    <a:pt x="384" y="1122"/>
                  </a:lnTo>
                  <a:lnTo>
                    <a:pt x="380" y="1121"/>
                  </a:lnTo>
                  <a:lnTo>
                    <a:pt x="372" y="1116"/>
                  </a:lnTo>
                  <a:lnTo>
                    <a:pt x="362" y="1109"/>
                  </a:lnTo>
                  <a:lnTo>
                    <a:pt x="357" y="1107"/>
                  </a:lnTo>
                  <a:lnTo>
                    <a:pt x="351" y="1105"/>
                  </a:lnTo>
                  <a:lnTo>
                    <a:pt x="346" y="1103"/>
                  </a:lnTo>
                  <a:lnTo>
                    <a:pt x="342" y="1105"/>
                  </a:lnTo>
                  <a:lnTo>
                    <a:pt x="338" y="1107"/>
                  </a:lnTo>
                  <a:lnTo>
                    <a:pt x="335" y="1112"/>
                  </a:lnTo>
                  <a:lnTo>
                    <a:pt x="331" y="1119"/>
                  </a:lnTo>
                  <a:lnTo>
                    <a:pt x="330" y="1129"/>
                  </a:lnTo>
                  <a:lnTo>
                    <a:pt x="330" y="1129"/>
                  </a:lnTo>
                  <a:lnTo>
                    <a:pt x="323" y="1136"/>
                  </a:lnTo>
                  <a:lnTo>
                    <a:pt x="321" y="1141"/>
                  </a:lnTo>
                  <a:lnTo>
                    <a:pt x="319" y="1146"/>
                  </a:lnTo>
                  <a:lnTo>
                    <a:pt x="319" y="1146"/>
                  </a:lnTo>
                  <a:lnTo>
                    <a:pt x="325" y="1149"/>
                  </a:lnTo>
                  <a:lnTo>
                    <a:pt x="329" y="1153"/>
                  </a:lnTo>
                  <a:lnTo>
                    <a:pt x="332" y="1156"/>
                  </a:lnTo>
                  <a:lnTo>
                    <a:pt x="335" y="1160"/>
                  </a:lnTo>
                  <a:lnTo>
                    <a:pt x="338" y="1168"/>
                  </a:lnTo>
                  <a:lnTo>
                    <a:pt x="340" y="1179"/>
                  </a:lnTo>
                  <a:lnTo>
                    <a:pt x="340" y="1179"/>
                  </a:lnTo>
                  <a:lnTo>
                    <a:pt x="256" y="1179"/>
                  </a:lnTo>
                  <a:lnTo>
                    <a:pt x="171" y="1178"/>
                  </a:lnTo>
                  <a:lnTo>
                    <a:pt x="85" y="1175"/>
                  </a:lnTo>
                  <a:lnTo>
                    <a:pt x="0" y="1171"/>
                  </a:lnTo>
                  <a:lnTo>
                    <a:pt x="0" y="1389"/>
                  </a:lnTo>
                  <a:lnTo>
                    <a:pt x="7562" y="1389"/>
                  </a:lnTo>
                  <a:lnTo>
                    <a:pt x="7537" y="86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82" name="Freeform 38"/>
            <p:cNvSpPr>
              <a:spLocks noEditPoints="1"/>
            </p:cNvSpPr>
            <p:nvPr/>
          </p:nvSpPr>
          <p:spPr bwMode="auto">
            <a:xfrm>
              <a:off x="4016375" y="4916488"/>
              <a:ext cx="5889625" cy="1941513"/>
            </a:xfrm>
            <a:custGeom>
              <a:avLst/>
              <a:gdLst/>
              <a:ahLst/>
              <a:cxnLst>
                <a:cxn ang="0">
                  <a:pos x="10946" y="2060"/>
                </a:cxn>
                <a:cxn ang="0">
                  <a:pos x="10784" y="2098"/>
                </a:cxn>
                <a:cxn ang="0">
                  <a:pos x="10764" y="2226"/>
                </a:cxn>
                <a:cxn ang="0">
                  <a:pos x="10676" y="2309"/>
                </a:cxn>
                <a:cxn ang="0">
                  <a:pos x="10449" y="2679"/>
                </a:cxn>
                <a:cxn ang="0">
                  <a:pos x="10190" y="3194"/>
                </a:cxn>
                <a:cxn ang="0">
                  <a:pos x="9970" y="3126"/>
                </a:cxn>
                <a:cxn ang="0">
                  <a:pos x="9879" y="1717"/>
                </a:cxn>
                <a:cxn ang="0">
                  <a:pos x="9787" y="1670"/>
                </a:cxn>
                <a:cxn ang="0">
                  <a:pos x="9676" y="1858"/>
                </a:cxn>
                <a:cxn ang="0">
                  <a:pos x="9498" y="2325"/>
                </a:cxn>
                <a:cxn ang="0">
                  <a:pos x="9348" y="2723"/>
                </a:cxn>
                <a:cxn ang="0">
                  <a:pos x="8339" y="2560"/>
                </a:cxn>
                <a:cxn ang="0">
                  <a:pos x="8250" y="3098"/>
                </a:cxn>
                <a:cxn ang="0">
                  <a:pos x="8025" y="3005"/>
                </a:cxn>
                <a:cxn ang="0">
                  <a:pos x="7988" y="2119"/>
                </a:cxn>
                <a:cxn ang="0">
                  <a:pos x="7684" y="2081"/>
                </a:cxn>
                <a:cxn ang="0">
                  <a:pos x="7188" y="2288"/>
                </a:cxn>
                <a:cxn ang="0">
                  <a:pos x="7179" y="3156"/>
                </a:cxn>
                <a:cxn ang="0">
                  <a:pos x="7014" y="3306"/>
                </a:cxn>
                <a:cxn ang="0">
                  <a:pos x="6993" y="3105"/>
                </a:cxn>
                <a:cxn ang="0">
                  <a:pos x="6978" y="2792"/>
                </a:cxn>
                <a:cxn ang="0">
                  <a:pos x="6803" y="2752"/>
                </a:cxn>
                <a:cxn ang="0">
                  <a:pos x="6734" y="2817"/>
                </a:cxn>
                <a:cxn ang="0">
                  <a:pos x="6719" y="3159"/>
                </a:cxn>
                <a:cxn ang="0">
                  <a:pos x="6648" y="3156"/>
                </a:cxn>
                <a:cxn ang="0">
                  <a:pos x="6589" y="2529"/>
                </a:cxn>
                <a:cxn ang="0">
                  <a:pos x="6562" y="2061"/>
                </a:cxn>
                <a:cxn ang="0">
                  <a:pos x="6548" y="1525"/>
                </a:cxn>
                <a:cxn ang="0">
                  <a:pos x="6473" y="1310"/>
                </a:cxn>
                <a:cxn ang="0">
                  <a:pos x="6242" y="1362"/>
                </a:cxn>
                <a:cxn ang="0">
                  <a:pos x="6206" y="1912"/>
                </a:cxn>
                <a:cxn ang="0">
                  <a:pos x="5624" y="2714"/>
                </a:cxn>
                <a:cxn ang="0">
                  <a:pos x="5621" y="1850"/>
                </a:cxn>
                <a:cxn ang="0">
                  <a:pos x="5466" y="1762"/>
                </a:cxn>
                <a:cxn ang="0">
                  <a:pos x="5300" y="1734"/>
                </a:cxn>
                <a:cxn ang="0">
                  <a:pos x="5261" y="1722"/>
                </a:cxn>
                <a:cxn ang="0">
                  <a:pos x="5136" y="1937"/>
                </a:cxn>
                <a:cxn ang="0">
                  <a:pos x="4835" y="2900"/>
                </a:cxn>
                <a:cxn ang="0">
                  <a:pos x="4818" y="3148"/>
                </a:cxn>
                <a:cxn ang="0">
                  <a:pos x="4751" y="3157"/>
                </a:cxn>
                <a:cxn ang="0">
                  <a:pos x="4717" y="2882"/>
                </a:cxn>
                <a:cxn ang="0">
                  <a:pos x="4674" y="2490"/>
                </a:cxn>
                <a:cxn ang="0">
                  <a:pos x="4638" y="2436"/>
                </a:cxn>
                <a:cxn ang="0">
                  <a:pos x="4505" y="2381"/>
                </a:cxn>
                <a:cxn ang="0">
                  <a:pos x="4174" y="2527"/>
                </a:cxn>
                <a:cxn ang="0">
                  <a:pos x="4045" y="2803"/>
                </a:cxn>
                <a:cxn ang="0">
                  <a:pos x="3817" y="1917"/>
                </a:cxn>
                <a:cxn ang="0">
                  <a:pos x="3585" y="1983"/>
                </a:cxn>
                <a:cxn ang="0">
                  <a:pos x="2871" y="1410"/>
                </a:cxn>
                <a:cxn ang="0">
                  <a:pos x="1997" y="1332"/>
                </a:cxn>
                <a:cxn ang="0">
                  <a:pos x="1525" y="1916"/>
                </a:cxn>
                <a:cxn ang="0">
                  <a:pos x="1364" y="3346"/>
                </a:cxn>
                <a:cxn ang="0">
                  <a:pos x="1364" y="2982"/>
                </a:cxn>
                <a:cxn ang="0">
                  <a:pos x="1365" y="2591"/>
                </a:cxn>
                <a:cxn ang="0">
                  <a:pos x="1362" y="2237"/>
                </a:cxn>
                <a:cxn ang="0">
                  <a:pos x="1367" y="1889"/>
                </a:cxn>
                <a:cxn ang="0">
                  <a:pos x="1106" y="1722"/>
                </a:cxn>
                <a:cxn ang="0">
                  <a:pos x="700" y="3528"/>
                </a:cxn>
                <a:cxn ang="0">
                  <a:pos x="506" y="1710"/>
                </a:cxn>
                <a:cxn ang="0">
                  <a:pos x="223" y="614"/>
                </a:cxn>
                <a:cxn ang="0">
                  <a:pos x="325" y="1911"/>
                </a:cxn>
                <a:cxn ang="0">
                  <a:pos x="194" y="3528"/>
                </a:cxn>
              </a:cxnLst>
              <a:rect l="0" t="0" r="r" b="b"/>
              <a:pathLst>
                <a:path w="11131" h="3670">
                  <a:moveTo>
                    <a:pt x="11131" y="2147"/>
                  </a:moveTo>
                  <a:lnTo>
                    <a:pt x="11131" y="2147"/>
                  </a:lnTo>
                  <a:lnTo>
                    <a:pt x="11119" y="2137"/>
                  </a:lnTo>
                  <a:lnTo>
                    <a:pt x="11106" y="2129"/>
                  </a:lnTo>
                  <a:lnTo>
                    <a:pt x="11091" y="2122"/>
                  </a:lnTo>
                  <a:lnTo>
                    <a:pt x="11076" y="2116"/>
                  </a:lnTo>
                  <a:lnTo>
                    <a:pt x="11044" y="2105"/>
                  </a:lnTo>
                  <a:lnTo>
                    <a:pt x="11028" y="2099"/>
                  </a:lnTo>
                  <a:lnTo>
                    <a:pt x="11013" y="2093"/>
                  </a:lnTo>
                  <a:lnTo>
                    <a:pt x="11013" y="2093"/>
                  </a:lnTo>
                  <a:lnTo>
                    <a:pt x="10980" y="2076"/>
                  </a:lnTo>
                  <a:lnTo>
                    <a:pt x="10964" y="2068"/>
                  </a:lnTo>
                  <a:lnTo>
                    <a:pt x="10946" y="2060"/>
                  </a:lnTo>
                  <a:lnTo>
                    <a:pt x="10929" y="2053"/>
                  </a:lnTo>
                  <a:lnTo>
                    <a:pt x="10909" y="2047"/>
                  </a:lnTo>
                  <a:lnTo>
                    <a:pt x="10888" y="2043"/>
                  </a:lnTo>
                  <a:lnTo>
                    <a:pt x="10864" y="2041"/>
                  </a:lnTo>
                  <a:lnTo>
                    <a:pt x="10864" y="2041"/>
                  </a:lnTo>
                  <a:lnTo>
                    <a:pt x="10858" y="2042"/>
                  </a:lnTo>
                  <a:lnTo>
                    <a:pt x="10851" y="2043"/>
                  </a:lnTo>
                  <a:lnTo>
                    <a:pt x="10839" y="2048"/>
                  </a:lnTo>
                  <a:lnTo>
                    <a:pt x="10826" y="2055"/>
                  </a:lnTo>
                  <a:lnTo>
                    <a:pt x="10814" y="2064"/>
                  </a:lnTo>
                  <a:lnTo>
                    <a:pt x="10802" y="2075"/>
                  </a:lnTo>
                  <a:lnTo>
                    <a:pt x="10792" y="2086"/>
                  </a:lnTo>
                  <a:lnTo>
                    <a:pt x="10784" y="2098"/>
                  </a:lnTo>
                  <a:lnTo>
                    <a:pt x="10778" y="2110"/>
                  </a:lnTo>
                  <a:lnTo>
                    <a:pt x="10778" y="2110"/>
                  </a:lnTo>
                  <a:lnTo>
                    <a:pt x="10774" y="2117"/>
                  </a:lnTo>
                  <a:lnTo>
                    <a:pt x="10773" y="2124"/>
                  </a:lnTo>
                  <a:lnTo>
                    <a:pt x="10771" y="2138"/>
                  </a:lnTo>
                  <a:lnTo>
                    <a:pt x="10771" y="2153"/>
                  </a:lnTo>
                  <a:lnTo>
                    <a:pt x="10772" y="2168"/>
                  </a:lnTo>
                  <a:lnTo>
                    <a:pt x="10773" y="2184"/>
                  </a:lnTo>
                  <a:lnTo>
                    <a:pt x="10773" y="2199"/>
                  </a:lnTo>
                  <a:lnTo>
                    <a:pt x="10772" y="2206"/>
                  </a:lnTo>
                  <a:lnTo>
                    <a:pt x="10769" y="2213"/>
                  </a:lnTo>
                  <a:lnTo>
                    <a:pt x="10767" y="2220"/>
                  </a:lnTo>
                  <a:lnTo>
                    <a:pt x="10764" y="2226"/>
                  </a:lnTo>
                  <a:lnTo>
                    <a:pt x="10764" y="2226"/>
                  </a:lnTo>
                  <a:lnTo>
                    <a:pt x="10758" y="2234"/>
                  </a:lnTo>
                  <a:lnTo>
                    <a:pt x="10751" y="2240"/>
                  </a:lnTo>
                  <a:lnTo>
                    <a:pt x="10743" y="2246"/>
                  </a:lnTo>
                  <a:lnTo>
                    <a:pt x="10734" y="2250"/>
                  </a:lnTo>
                  <a:lnTo>
                    <a:pt x="10718" y="2259"/>
                  </a:lnTo>
                  <a:lnTo>
                    <a:pt x="10700" y="2268"/>
                  </a:lnTo>
                  <a:lnTo>
                    <a:pt x="10700" y="2268"/>
                  </a:lnTo>
                  <a:lnTo>
                    <a:pt x="10692" y="2274"/>
                  </a:lnTo>
                  <a:lnTo>
                    <a:pt x="10685" y="2282"/>
                  </a:lnTo>
                  <a:lnTo>
                    <a:pt x="10681" y="2290"/>
                  </a:lnTo>
                  <a:lnTo>
                    <a:pt x="10678" y="2299"/>
                  </a:lnTo>
                  <a:lnTo>
                    <a:pt x="10676" y="2309"/>
                  </a:lnTo>
                  <a:lnTo>
                    <a:pt x="10675" y="2319"/>
                  </a:lnTo>
                  <a:lnTo>
                    <a:pt x="10675" y="2340"/>
                  </a:lnTo>
                  <a:lnTo>
                    <a:pt x="10675" y="2340"/>
                  </a:lnTo>
                  <a:lnTo>
                    <a:pt x="10675" y="2461"/>
                  </a:lnTo>
                  <a:lnTo>
                    <a:pt x="10675" y="2461"/>
                  </a:lnTo>
                  <a:lnTo>
                    <a:pt x="10671" y="2708"/>
                  </a:lnTo>
                  <a:lnTo>
                    <a:pt x="10671" y="2708"/>
                  </a:lnTo>
                  <a:lnTo>
                    <a:pt x="10669" y="2940"/>
                  </a:lnTo>
                  <a:lnTo>
                    <a:pt x="10581" y="2940"/>
                  </a:lnTo>
                  <a:lnTo>
                    <a:pt x="10581" y="2868"/>
                  </a:lnTo>
                  <a:lnTo>
                    <a:pt x="10466" y="2868"/>
                  </a:lnTo>
                  <a:lnTo>
                    <a:pt x="10466" y="2679"/>
                  </a:lnTo>
                  <a:lnTo>
                    <a:pt x="10449" y="2679"/>
                  </a:lnTo>
                  <a:lnTo>
                    <a:pt x="10449" y="2868"/>
                  </a:lnTo>
                  <a:lnTo>
                    <a:pt x="10321" y="2868"/>
                  </a:lnTo>
                  <a:lnTo>
                    <a:pt x="10321" y="2940"/>
                  </a:lnTo>
                  <a:lnTo>
                    <a:pt x="10237" y="2940"/>
                  </a:lnTo>
                  <a:lnTo>
                    <a:pt x="10237" y="2940"/>
                  </a:lnTo>
                  <a:lnTo>
                    <a:pt x="10229" y="2954"/>
                  </a:lnTo>
                  <a:lnTo>
                    <a:pt x="10222" y="2962"/>
                  </a:lnTo>
                  <a:lnTo>
                    <a:pt x="10214" y="2970"/>
                  </a:lnTo>
                  <a:lnTo>
                    <a:pt x="10202" y="2984"/>
                  </a:lnTo>
                  <a:lnTo>
                    <a:pt x="10202" y="3219"/>
                  </a:lnTo>
                  <a:lnTo>
                    <a:pt x="10201" y="3219"/>
                  </a:lnTo>
                  <a:lnTo>
                    <a:pt x="10201" y="3194"/>
                  </a:lnTo>
                  <a:lnTo>
                    <a:pt x="10190" y="3194"/>
                  </a:lnTo>
                  <a:lnTo>
                    <a:pt x="10190" y="3176"/>
                  </a:lnTo>
                  <a:lnTo>
                    <a:pt x="10041" y="3176"/>
                  </a:lnTo>
                  <a:lnTo>
                    <a:pt x="10041" y="3194"/>
                  </a:lnTo>
                  <a:lnTo>
                    <a:pt x="10027" y="3194"/>
                  </a:lnTo>
                  <a:lnTo>
                    <a:pt x="10027" y="3223"/>
                  </a:lnTo>
                  <a:lnTo>
                    <a:pt x="10028" y="3223"/>
                  </a:lnTo>
                  <a:lnTo>
                    <a:pt x="10028" y="3237"/>
                  </a:lnTo>
                  <a:lnTo>
                    <a:pt x="9969" y="3237"/>
                  </a:lnTo>
                  <a:lnTo>
                    <a:pt x="9969" y="3237"/>
                  </a:lnTo>
                  <a:lnTo>
                    <a:pt x="9970" y="3221"/>
                  </a:lnTo>
                  <a:lnTo>
                    <a:pt x="9972" y="3204"/>
                  </a:lnTo>
                  <a:lnTo>
                    <a:pt x="9972" y="3204"/>
                  </a:lnTo>
                  <a:lnTo>
                    <a:pt x="9970" y="3126"/>
                  </a:lnTo>
                  <a:lnTo>
                    <a:pt x="9967" y="2950"/>
                  </a:lnTo>
                  <a:lnTo>
                    <a:pt x="9960" y="2708"/>
                  </a:lnTo>
                  <a:lnTo>
                    <a:pt x="9955" y="2572"/>
                  </a:lnTo>
                  <a:lnTo>
                    <a:pt x="9948" y="2432"/>
                  </a:lnTo>
                  <a:lnTo>
                    <a:pt x="9941" y="2291"/>
                  </a:lnTo>
                  <a:lnTo>
                    <a:pt x="9932" y="2153"/>
                  </a:lnTo>
                  <a:lnTo>
                    <a:pt x="9921" y="2023"/>
                  </a:lnTo>
                  <a:lnTo>
                    <a:pt x="9915" y="1962"/>
                  </a:lnTo>
                  <a:lnTo>
                    <a:pt x="9910" y="1904"/>
                  </a:lnTo>
                  <a:lnTo>
                    <a:pt x="9903" y="1850"/>
                  </a:lnTo>
                  <a:lnTo>
                    <a:pt x="9895" y="1801"/>
                  </a:lnTo>
                  <a:lnTo>
                    <a:pt x="9887" y="1756"/>
                  </a:lnTo>
                  <a:lnTo>
                    <a:pt x="9879" y="1717"/>
                  </a:lnTo>
                  <a:lnTo>
                    <a:pt x="9871" y="1684"/>
                  </a:lnTo>
                  <a:lnTo>
                    <a:pt x="9862" y="1657"/>
                  </a:lnTo>
                  <a:lnTo>
                    <a:pt x="9857" y="1645"/>
                  </a:lnTo>
                  <a:lnTo>
                    <a:pt x="9851" y="1636"/>
                  </a:lnTo>
                  <a:lnTo>
                    <a:pt x="9846" y="1629"/>
                  </a:lnTo>
                  <a:lnTo>
                    <a:pt x="9842" y="1623"/>
                  </a:lnTo>
                  <a:lnTo>
                    <a:pt x="9842" y="1623"/>
                  </a:lnTo>
                  <a:lnTo>
                    <a:pt x="9830" y="1629"/>
                  </a:lnTo>
                  <a:lnTo>
                    <a:pt x="9821" y="1636"/>
                  </a:lnTo>
                  <a:lnTo>
                    <a:pt x="9811" y="1644"/>
                  </a:lnTo>
                  <a:lnTo>
                    <a:pt x="9802" y="1652"/>
                  </a:lnTo>
                  <a:lnTo>
                    <a:pt x="9794" y="1660"/>
                  </a:lnTo>
                  <a:lnTo>
                    <a:pt x="9787" y="1670"/>
                  </a:lnTo>
                  <a:lnTo>
                    <a:pt x="9780" y="1680"/>
                  </a:lnTo>
                  <a:lnTo>
                    <a:pt x="9773" y="1691"/>
                  </a:lnTo>
                  <a:lnTo>
                    <a:pt x="9768" y="1703"/>
                  </a:lnTo>
                  <a:lnTo>
                    <a:pt x="9762" y="1714"/>
                  </a:lnTo>
                  <a:lnTo>
                    <a:pt x="9754" y="1740"/>
                  </a:lnTo>
                  <a:lnTo>
                    <a:pt x="9747" y="1768"/>
                  </a:lnTo>
                  <a:lnTo>
                    <a:pt x="9742" y="1797"/>
                  </a:lnTo>
                  <a:lnTo>
                    <a:pt x="9742" y="1797"/>
                  </a:lnTo>
                  <a:lnTo>
                    <a:pt x="9727" y="1808"/>
                  </a:lnTo>
                  <a:lnTo>
                    <a:pt x="9713" y="1820"/>
                  </a:lnTo>
                  <a:lnTo>
                    <a:pt x="9700" y="1831"/>
                  </a:lnTo>
                  <a:lnTo>
                    <a:pt x="9687" y="1844"/>
                  </a:lnTo>
                  <a:lnTo>
                    <a:pt x="9676" y="1858"/>
                  </a:lnTo>
                  <a:lnTo>
                    <a:pt x="9664" y="1872"/>
                  </a:lnTo>
                  <a:lnTo>
                    <a:pt x="9643" y="1902"/>
                  </a:lnTo>
                  <a:lnTo>
                    <a:pt x="9622" y="1932"/>
                  </a:lnTo>
                  <a:lnTo>
                    <a:pt x="9602" y="1962"/>
                  </a:lnTo>
                  <a:lnTo>
                    <a:pt x="9582" y="1994"/>
                  </a:lnTo>
                  <a:lnTo>
                    <a:pt x="9561" y="2024"/>
                  </a:lnTo>
                  <a:lnTo>
                    <a:pt x="9561" y="2024"/>
                  </a:lnTo>
                  <a:lnTo>
                    <a:pt x="9548" y="2069"/>
                  </a:lnTo>
                  <a:lnTo>
                    <a:pt x="9536" y="2116"/>
                  </a:lnTo>
                  <a:lnTo>
                    <a:pt x="9525" y="2165"/>
                  </a:lnTo>
                  <a:lnTo>
                    <a:pt x="9515" y="2218"/>
                  </a:lnTo>
                  <a:lnTo>
                    <a:pt x="9506" y="2270"/>
                  </a:lnTo>
                  <a:lnTo>
                    <a:pt x="9498" y="2325"/>
                  </a:lnTo>
                  <a:lnTo>
                    <a:pt x="9491" y="2381"/>
                  </a:lnTo>
                  <a:lnTo>
                    <a:pt x="9484" y="2439"/>
                  </a:lnTo>
                  <a:lnTo>
                    <a:pt x="9478" y="2497"/>
                  </a:lnTo>
                  <a:lnTo>
                    <a:pt x="9472" y="2556"/>
                  </a:lnTo>
                  <a:lnTo>
                    <a:pt x="9464" y="2672"/>
                  </a:lnTo>
                  <a:lnTo>
                    <a:pt x="9457" y="2786"/>
                  </a:lnTo>
                  <a:lnTo>
                    <a:pt x="9452" y="2898"/>
                  </a:lnTo>
                  <a:lnTo>
                    <a:pt x="9389" y="2898"/>
                  </a:lnTo>
                  <a:lnTo>
                    <a:pt x="9389" y="2795"/>
                  </a:lnTo>
                  <a:lnTo>
                    <a:pt x="9371" y="2795"/>
                  </a:lnTo>
                  <a:lnTo>
                    <a:pt x="9371" y="2765"/>
                  </a:lnTo>
                  <a:lnTo>
                    <a:pt x="9348" y="2765"/>
                  </a:lnTo>
                  <a:lnTo>
                    <a:pt x="9348" y="2723"/>
                  </a:lnTo>
                  <a:lnTo>
                    <a:pt x="9051" y="2723"/>
                  </a:lnTo>
                  <a:lnTo>
                    <a:pt x="9051" y="2795"/>
                  </a:lnTo>
                  <a:lnTo>
                    <a:pt x="9025" y="2795"/>
                  </a:lnTo>
                  <a:lnTo>
                    <a:pt x="9025" y="2824"/>
                  </a:lnTo>
                  <a:lnTo>
                    <a:pt x="8913" y="2824"/>
                  </a:lnTo>
                  <a:lnTo>
                    <a:pt x="8913" y="2543"/>
                  </a:lnTo>
                  <a:lnTo>
                    <a:pt x="8806" y="2469"/>
                  </a:lnTo>
                  <a:lnTo>
                    <a:pt x="8806" y="2418"/>
                  </a:lnTo>
                  <a:lnTo>
                    <a:pt x="8412" y="2418"/>
                  </a:lnTo>
                  <a:lnTo>
                    <a:pt x="8412" y="2460"/>
                  </a:lnTo>
                  <a:lnTo>
                    <a:pt x="8344" y="2553"/>
                  </a:lnTo>
                  <a:lnTo>
                    <a:pt x="8339" y="2553"/>
                  </a:lnTo>
                  <a:lnTo>
                    <a:pt x="8339" y="2560"/>
                  </a:lnTo>
                  <a:lnTo>
                    <a:pt x="8335" y="2565"/>
                  </a:lnTo>
                  <a:lnTo>
                    <a:pt x="8339" y="2566"/>
                  </a:lnTo>
                  <a:lnTo>
                    <a:pt x="8339" y="2943"/>
                  </a:lnTo>
                  <a:lnTo>
                    <a:pt x="8339" y="2943"/>
                  </a:lnTo>
                  <a:lnTo>
                    <a:pt x="8329" y="2958"/>
                  </a:lnTo>
                  <a:lnTo>
                    <a:pt x="8319" y="2976"/>
                  </a:lnTo>
                  <a:lnTo>
                    <a:pt x="8303" y="3008"/>
                  </a:lnTo>
                  <a:lnTo>
                    <a:pt x="8291" y="3036"/>
                  </a:lnTo>
                  <a:lnTo>
                    <a:pt x="8286" y="3053"/>
                  </a:lnTo>
                  <a:lnTo>
                    <a:pt x="8286" y="3053"/>
                  </a:lnTo>
                  <a:lnTo>
                    <a:pt x="8281" y="3075"/>
                  </a:lnTo>
                  <a:lnTo>
                    <a:pt x="8279" y="3098"/>
                  </a:lnTo>
                  <a:lnTo>
                    <a:pt x="8250" y="3098"/>
                  </a:lnTo>
                  <a:lnTo>
                    <a:pt x="8250" y="3023"/>
                  </a:lnTo>
                  <a:lnTo>
                    <a:pt x="8234" y="3023"/>
                  </a:lnTo>
                  <a:lnTo>
                    <a:pt x="8234" y="3098"/>
                  </a:lnTo>
                  <a:lnTo>
                    <a:pt x="8060" y="3098"/>
                  </a:lnTo>
                  <a:lnTo>
                    <a:pt x="8060" y="3113"/>
                  </a:lnTo>
                  <a:lnTo>
                    <a:pt x="8059" y="3113"/>
                  </a:lnTo>
                  <a:lnTo>
                    <a:pt x="8059" y="3147"/>
                  </a:lnTo>
                  <a:lnTo>
                    <a:pt x="8031" y="3147"/>
                  </a:lnTo>
                  <a:lnTo>
                    <a:pt x="8031" y="3147"/>
                  </a:lnTo>
                  <a:lnTo>
                    <a:pt x="8031" y="3143"/>
                  </a:lnTo>
                  <a:lnTo>
                    <a:pt x="8031" y="3143"/>
                  </a:lnTo>
                  <a:lnTo>
                    <a:pt x="8027" y="3074"/>
                  </a:lnTo>
                  <a:lnTo>
                    <a:pt x="8025" y="3005"/>
                  </a:lnTo>
                  <a:lnTo>
                    <a:pt x="8025" y="3005"/>
                  </a:lnTo>
                  <a:lnTo>
                    <a:pt x="8022" y="2934"/>
                  </a:lnTo>
                  <a:lnTo>
                    <a:pt x="8022" y="2861"/>
                  </a:lnTo>
                  <a:lnTo>
                    <a:pt x="8023" y="2718"/>
                  </a:lnTo>
                  <a:lnTo>
                    <a:pt x="8023" y="2718"/>
                  </a:lnTo>
                  <a:lnTo>
                    <a:pt x="8027" y="2432"/>
                  </a:lnTo>
                  <a:lnTo>
                    <a:pt x="8027" y="2289"/>
                  </a:lnTo>
                  <a:lnTo>
                    <a:pt x="8027" y="2218"/>
                  </a:lnTo>
                  <a:lnTo>
                    <a:pt x="8025" y="2146"/>
                  </a:lnTo>
                  <a:lnTo>
                    <a:pt x="8025" y="2146"/>
                  </a:lnTo>
                  <a:lnTo>
                    <a:pt x="8013" y="2137"/>
                  </a:lnTo>
                  <a:lnTo>
                    <a:pt x="8001" y="2127"/>
                  </a:lnTo>
                  <a:lnTo>
                    <a:pt x="7988" y="2119"/>
                  </a:lnTo>
                  <a:lnTo>
                    <a:pt x="7976" y="2111"/>
                  </a:lnTo>
                  <a:lnTo>
                    <a:pt x="7947" y="2097"/>
                  </a:lnTo>
                  <a:lnTo>
                    <a:pt x="7918" y="2084"/>
                  </a:lnTo>
                  <a:lnTo>
                    <a:pt x="7888" y="2072"/>
                  </a:lnTo>
                  <a:lnTo>
                    <a:pt x="7856" y="2062"/>
                  </a:lnTo>
                  <a:lnTo>
                    <a:pt x="7794" y="2041"/>
                  </a:lnTo>
                  <a:lnTo>
                    <a:pt x="7794" y="2041"/>
                  </a:lnTo>
                  <a:lnTo>
                    <a:pt x="7789" y="2041"/>
                  </a:lnTo>
                  <a:lnTo>
                    <a:pt x="7784" y="2042"/>
                  </a:lnTo>
                  <a:lnTo>
                    <a:pt x="7768" y="2048"/>
                  </a:lnTo>
                  <a:lnTo>
                    <a:pt x="7744" y="2060"/>
                  </a:lnTo>
                  <a:lnTo>
                    <a:pt x="7744" y="2060"/>
                  </a:lnTo>
                  <a:lnTo>
                    <a:pt x="7684" y="2081"/>
                  </a:lnTo>
                  <a:lnTo>
                    <a:pt x="7684" y="2081"/>
                  </a:lnTo>
                  <a:lnTo>
                    <a:pt x="7628" y="2103"/>
                  </a:lnTo>
                  <a:lnTo>
                    <a:pt x="7572" y="2125"/>
                  </a:lnTo>
                  <a:lnTo>
                    <a:pt x="7572" y="2125"/>
                  </a:lnTo>
                  <a:lnTo>
                    <a:pt x="7460" y="2172"/>
                  </a:lnTo>
                  <a:lnTo>
                    <a:pt x="7347" y="2220"/>
                  </a:lnTo>
                  <a:lnTo>
                    <a:pt x="7347" y="2220"/>
                  </a:lnTo>
                  <a:lnTo>
                    <a:pt x="7236" y="2264"/>
                  </a:lnTo>
                  <a:lnTo>
                    <a:pt x="7236" y="2264"/>
                  </a:lnTo>
                  <a:lnTo>
                    <a:pt x="7208" y="2275"/>
                  </a:lnTo>
                  <a:lnTo>
                    <a:pt x="7199" y="2280"/>
                  </a:lnTo>
                  <a:lnTo>
                    <a:pt x="7192" y="2285"/>
                  </a:lnTo>
                  <a:lnTo>
                    <a:pt x="7188" y="2288"/>
                  </a:lnTo>
                  <a:lnTo>
                    <a:pt x="7186" y="2291"/>
                  </a:lnTo>
                  <a:lnTo>
                    <a:pt x="7182" y="2301"/>
                  </a:lnTo>
                  <a:lnTo>
                    <a:pt x="7180" y="2314"/>
                  </a:lnTo>
                  <a:lnTo>
                    <a:pt x="7180" y="2330"/>
                  </a:lnTo>
                  <a:lnTo>
                    <a:pt x="7180" y="2330"/>
                  </a:lnTo>
                  <a:lnTo>
                    <a:pt x="7180" y="2765"/>
                  </a:lnTo>
                  <a:lnTo>
                    <a:pt x="7180" y="2765"/>
                  </a:lnTo>
                  <a:lnTo>
                    <a:pt x="7181" y="2983"/>
                  </a:lnTo>
                  <a:lnTo>
                    <a:pt x="7181" y="2983"/>
                  </a:lnTo>
                  <a:lnTo>
                    <a:pt x="7182" y="3082"/>
                  </a:lnTo>
                  <a:lnTo>
                    <a:pt x="7182" y="3107"/>
                  </a:lnTo>
                  <a:lnTo>
                    <a:pt x="7181" y="3132"/>
                  </a:lnTo>
                  <a:lnTo>
                    <a:pt x="7179" y="3156"/>
                  </a:lnTo>
                  <a:lnTo>
                    <a:pt x="7176" y="3181"/>
                  </a:lnTo>
                  <a:lnTo>
                    <a:pt x="7176" y="3181"/>
                  </a:lnTo>
                  <a:lnTo>
                    <a:pt x="7175" y="3194"/>
                  </a:lnTo>
                  <a:lnTo>
                    <a:pt x="7176" y="3215"/>
                  </a:lnTo>
                  <a:lnTo>
                    <a:pt x="7179" y="3265"/>
                  </a:lnTo>
                  <a:lnTo>
                    <a:pt x="7121" y="3265"/>
                  </a:lnTo>
                  <a:lnTo>
                    <a:pt x="7069" y="3311"/>
                  </a:lnTo>
                  <a:lnTo>
                    <a:pt x="7069" y="3311"/>
                  </a:lnTo>
                  <a:lnTo>
                    <a:pt x="7044" y="3308"/>
                  </a:lnTo>
                  <a:lnTo>
                    <a:pt x="7044" y="3308"/>
                  </a:lnTo>
                  <a:lnTo>
                    <a:pt x="7029" y="3308"/>
                  </a:lnTo>
                  <a:lnTo>
                    <a:pt x="7020" y="3308"/>
                  </a:lnTo>
                  <a:lnTo>
                    <a:pt x="7014" y="3306"/>
                  </a:lnTo>
                  <a:lnTo>
                    <a:pt x="7014" y="3306"/>
                  </a:lnTo>
                  <a:lnTo>
                    <a:pt x="7008" y="3301"/>
                  </a:lnTo>
                  <a:lnTo>
                    <a:pt x="7007" y="3299"/>
                  </a:lnTo>
                  <a:lnTo>
                    <a:pt x="7006" y="3297"/>
                  </a:lnTo>
                  <a:lnTo>
                    <a:pt x="7006" y="3290"/>
                  </a:lnTo>
                  <a:lnTo>
                    <a:pt x="7006" y="3280"/>
                  </a:lnTo>
                  <a:lnTo>
                    <a:pt x="7006" y="3280"/>
                  </a:lnTo>
                  <a:lnTo>
                    <a:pt x="7004" y="3239"/>
                  </a:lnTo>
                  <a:lnTo>
                    <a:pt x="7004" y="3218"/>
                  </a:lnTo>
                  <a:lnTo>
                    <a:pt x="7002" y="3197"/>
                  </a:lnTo>
                  <a:lnTo>
                    <a:pt x="7002" y="3197"/>
                  </a:lnTo>
                  <a:lnTo>
                    <a:pt x="6997" y="3150"/>
                  </a:lnTo>
                  <a:lnTo>
                    <a:pt x="6993" y="3105"/>
                  </a:lnTo>
                  <a:lnTo>
                    <a:pt x="6990" y="3058"/>
                  </a:lnTo>
                  <a:lnTo>
                    <a:pt x="6989" y="3011"/>
                  </a:lnTo>
                  <a:lnTo>
                    <a:pt x="6989" y="3011"/>
                  </a:lnTo>
                  <a:lnTo>
                    <a:pt x="6988" y="2996"/>
                  </a:lnTo>
                  <a:lnTo>
                    <a:pt x="6988" y="2979"/>
                  </a:lnTo>
                  <a:lnTo>
                    <a:pt x="6985" y="2947"/>
                  </a:lnTo>
                  <a:lnTo>
                    <a:pt x="6983" y="2915"/>
                  </a:lnTo>
                  <a:lnTo>
                    <a:pt x="6982" y="2899"/>
                  </a:lnTo>
                  <a:lnTo>
                    <a:pt x="6983" y="2883"/>
                  </a:lnTo>
                  <a:lnTo>
                    <a:pt x="6983" y="2883"/>
                  </a:lnTo>
                  <a:lnTo>
                    <a:pt x="6983" y="2858"/>
                  </a:lnTo>
                  <a:lnTo>
                    <a:pt x="6980" y="2814"/>
                  </a:lnTo>
                  <a:lnTo>
                    <a:pt x="6978" y="2792"/>
                  </a:lnTo>
                  <a:lnTo>
                    <a:pt x="6975" y="2773"/>
                  </a:lnTo>
                  <a:lnTo>
                    <a:pt x="6972" y="2761"/>
                  </a:lnTo>
                  <a:lnTo>
                    <a:pt x="6970" y="2757"/>
                  </a:lnTo>
                  <a:lnTo>
                    <a:pt x="6968" y="2756"/>
                  </a:lnTo>
                  <a:lnTo>
                    <a:pt x="6968" y="2756"/>
                  </a:lnTo>
                  <a:lnTo>
                    <a:pt x="6949" y="2756"/>
                  </a:lnTo>
                  <a:lnTo>
                    <a:pt x="6932" y="2756"/>
                  </a:lnTo>
                  <a:lnTo>
                    <a:pt x="6901" y="2754"/>
                  </a:lnTo>
                  <a:lnTo>
                    <a:pt x="6875" y="2751"/>
                  </a:lnTo>
                  <a:lnTo>
                    <a:pt x="6849" y="2750"/>
                  </a:lnTo>
                  <a:lnTo>
                    <a:pt x="6825" y="2750"/>
                  </a:lnTo>
                  <a:lnTo>
                    <a:pt x="6815" y="2750"/>
                  </a:lnTo>
                  <a:lnTo>
                    <a:pt x="6803" y="2752"/>
                  </a:lnTo>
                  <a:lnTo>
                    <a:pt x="6791" y="2756"/>
                  </a:lnTo>
                  <a:lnTo>
                    <a:pt x="6780" y="2759"/>
                  </a:lnTo>
                  <a:lnTo>
                    <a:pt x="6767" y="2765"/>
                  </a:lnTo>
                  <a:lnTo>
                    <a:pt x="6754" y="2772"/>
                  </a:lnTo>
                  <a:lnTo>
                    <a:pt x="6754" y="2772"/>
                  </a:lnTo>
                  <a:lnTo>
                    <a:pt x="6749" y="2773"/>
                  </a:lnTo>
                  <a:lnTo>
                    <a:pt x="6747" y="2776"/>
                  </a:lnTo>
                  <a:lnTo>
                    <a:pt x="6744" y="2779"/>
                  </a:lnTo>
                  <a:lnTo>
                    <a:pt x="6742" y="2783"/>
                  </a:lnTo>
                  <a:lnTo>
                    <a:pt x="6740" y="2791"/>
                  </a:lnTo>
                  <a:lnTo>
                    <a:pt x="6739" y="2800"/>
                  </a:lnTo>
                  <a:lnTo>
                    <a:pt x="6736" y="2810"/>
                  </a:lnTo>
                  <a:lnTo>
                    <a:pt x="6734" y="2817"/>
                  </a:lnTo>
                  <a:lnTo>
                    <a:pt x="6732" y="2820"/>
                  </a:lnTo>
                  <a:lnTo>
                    <a:pt x="6728" y="2823"/>
                  </a:lnTo>
                  <a:lnTo>
                    <a:pt x="6725" y="2825"/>
                  </a:lnTo>
                  <a:lnTo>
                    <a:pt x="6720" y="2825"/>
                  </a:lnTo>
                  <a:lnTo>
                    <a:pt x="6720" y="2825"/>
                  </a:lnTo>
                  <a:lnTo>
                    <a:pt x="6722" y="2872"/>
                  </a:lnTo>
                  <a:lnTo>
                    <a:pt x="6722" y="2921"/>
                  </a:lnTo>
                  <a:lnTo>
                    <a:pt x="6721" y="2970"/>
                  </a:lnTo>
                  <a:lnTo>
                    <a:pt x="6719" y="3018"/>
                  </a:lnTo>
                  <a:lnTo>
                    <a:pt x="6718" y="3064"/>
                  </a:lnTo>
                  <a:lnTo>
                    <a:pt x="6717" y="3106"/>
                  </a:lnTo>
                  <a:lnTo>
                    <a:pt x="6718" y="3142"/>
                  </a:lnTo>
                  <a:lnTo>
                    <a:pt x="6719" y="3159"/>
                  </a:lnTo>
                  <a:lnTo>
                    <a:pt x="6720" y="3174"/>
                  </a:lnTo>
                  <a:lnTo>
                    <a:pt x="6720" y="3174"/>
                  </a:lnTo>
                  <a:lnTo>
                    <a:pt x="6713" y="3176"/>
                  </a:lnTo>
                  <a:lnTo>
                    <a:pt x="6706" y="3177"/>
                  </a:lnTo>
                  <a:lnTo>
                    <a:pt x="6699" y="3177"/>
                  </a:lnTo>
                  <a:lnTo>
                    <a:pt x="6692" y="3176"/>
                  </a:lnTo>
                  <a:lnTo>
                    <a:pt x="6686" y="3173"/>
                  </a:lnTo>
                  <a:lnTo>
                    <a:pt x="6680" y="3170"/>
                  </a:lnTo>
                  <a:lnTo>
                    <a:pt x="6670" y="3163"/>
                  </a:lnTo>
                  <a:lnTo>
                    <a:pt x="6659" y="3157"/>
                  </a:lnTo>
                  <a:lnTo>
                    <a:pt x="6656" y="3155"/>
                  </a:lnTo>
                  <a:lnTo>
                    <a:pt x="6651" y="3155"/>
                  </a:lnTo>
                  <a:lnTo>
                    <a:pt x="6648" y="3156"/>
                  </a:lnTo>
                  <a:lnTo>
                    <a:pt x="6644" y="3160"/>
                  </a:lnTo>
                  <a:lnTo>
                    <a:pt x="6641" y="3166"/>
                  </a:lnTo>
                  <a:lnTo>
                    <a:pt x="6638" y="3174"/>
                  </a:lnTo>
                  <a:lnTo>
                    <a:pt x="6638" y="3174"/>
                  </a:lnTo>
                  <a:lnTo>
                    <a:pt x="6627" y="3115"/>
                  </a:lnTo>
                  <a:lnTo>
                    <a:pt x="6617" y="3057"/>
                  </a:lnTo>
                  <a:lnTo>
                    <a:pt x="6609" y="2995"/>
                  </a:lnTo>
                  <a:lnTo>
                    <a:pt x="6603" y="2931"/>
                  </a:lnTo>
                  <a:lnTo>
                    <a:pt x="6598" y="2867"/>
                  </a:lnTo>
                  <a:lnTo>
                    <a:pt x="6595" y="2802"/>
                  </a:lnTo>
                  <a:lnTo>
                    <a:pt x="6591" y="2735"/>
                  </a:lnTo>
                  <a:lnTo>
                    <a:pt x="6590" y="2667"/>
                  </a:lnTo>
                  <a:lnTo>
                    <a:pt x="6589" y="2529"/>
                  </a:lnTo>
                  <a:lnTo>
                    <a:pt x="6589" y="2390"/>
                  </a:lnTo>
                  <a:lnTo>
                    <a:pt x="6589" y="2249"/>
                  </a:lnTo>
                  <a:lnTo>
                    <a:pt x="6589" y="2111"/>
                  </a:lnTo>
                  <a:lnTo>
                    <a:pt x="6589" y="2111"/>
                  </a:lnTo>
                  <a:lnTo>
                    <a:pt x="6590" y="2103"/>
                  </a:lnTo>
                  <a:lnTo>
                    <a:pt x="6590" y="2096"/>
                  </a:lnTo>
                  <a:lnTo>
                    <a:pt x="6590" y="2090"/>
                  </a:lnTo>
                  <a:lnTo>
                    <a:pt x="6589" y="2085"/>
                  </a:lnTo>
                  <a:lnTo>
                    <a:pt x="6587" y="2081"/>
                  </a:lnTo>
                  <a:lnTo>
                    <a:pt x="6583" y="2077"/>
                  </a:lnTo>
                  <a:lnTo>
                    <a:pt x="6576" y="2071"/>
                  </a:lnTo>
                  <a:lnTo>
                    <a:pt x="6569" y="2067"/>
                  </a:lnTo>
                  <a:lnTo>
                    <a:pt x="6562" y="2061"/>
                  </a:lnTo>
                  <a:lnTo>
                    <a:pt x="6560" y="2056"/>
                  </a:lnTo>
                  <a:lnTo>
                    <a:pt x="6557" y="2053"/>
                  </a:lnTo>
                  <a:lnTo>
                    <a:pt x="6556" y="2047"/>
                  </a:lnTo>
                  <a:lnTo>
                    <a:pt x="6555" y="2041"/>
                  </a:lnTo>
                  <a:lnTo>
                    <a:pt x="6555" y="2041"/>
                  </a:lnTo>
                  <a:lnTo>
                    <a:pt x="6557" y="1999"/>
                  </a:lnTo>
                  <a:lnTo>
                    <a:pt x="6559" y="1955"/>
                  </a:lnTo>
                  <a:lnTo>
                    <a:pt x="6559" y="1912"/>
                  </a:lnTo>
                  <a:lnTo>
                    <a:pt x="6559" y="1868"/>
                  </a:lnTo>
                  <a:lnTo>
                    <a:pt x="6556" y="1780"/>
                  </a:lnTo>
                  <a:lnTo>
                    <a:pt x="6553" y="1692"/>
                  </a:lnTo>
                  <a:lnTo>
                    <a:pt x="6549" y="1607"/>
                  </a:lnTo>
                  <a:lnTo>
                    <a:pt x="6548" y="1525"/>
                  </a:lnTo>
                  <a:lnTo>
                    <a:pt x="6548" y="1486"/>
                  </a:lnTo>
                  <a:lnTo>
                    <a:pt x="6549" y="1449"/>
                  </a:lnTo>
                  <a:lnTo>
                    <a:pt x="6552" y="1413"/>
                  </a:lnTo>
                  <a:lnTo>
                    <a:pt x="6555" y="1380"/>
                  </a:lnTo>
                  <a:lnTo>
                    <a:pt x="6555" y="1380"/>
                  </a:lnTo>
                  <a:lnTo>
                    <a:pt x="6550" y="1368"/>
                  </a:lnTo>
                  <a:lnTo>
                    <a:pt x="6543" y="1357"/>
                  </a:lnTo>
                  <a:lnTo>
                    <a:pt x="6534" y="1347"/>
                  </a:lnTo>
                  <a:lnTo>
                    <a:pt x="6524" y="1336"/>
                  </a:lnTo>
                  <a:lnTo>
                    <a:pt x="6512" y="1328"/>
                  </a:lnTo>
                  <a:lnTo>
                    <a:pt x="6500" y="1321"/>
                  </a:lnTo>
                  <a:lnTo>
                    <a:pt x="6487" y="1314"/>
                  </a:lnTo>
                  <a:lnTo>
                    <a:pt x="6473" y="1310"/>
                  </a:lnTo>
                  <a:lnTo>
                    <a:pt x="6473" y="1310"/>
                  </a:lnTo>
                  <a:lnTo>
                    <a:pt x="6458" y="1307"/>
                  </a:lnTo>
                  <a:lnTo>
                    <a:pt x="6442" y="1306"/>
                  </a:lnTo>
                  <a:lnTo>
                    <a:pt x="6426" y="1305"/>
                  </a:lnTo>
                  <a:lnTo>
                    <a:pt x="6410" y="1306"/>
                  </a:lnTo>
                  <a:lnTo>
                    <a:pt x="6394" y="1308"/>
                  </a:lnTo>
                  <a:lnTo>
                    <a:pt x="6378" y="1310"/>
                  </a:lnTo>
                  <a:lnTo>
                    <a:pt x="6362" y="1314"/>
                  </a:lnTo>
                  <a:lnTo>
                    <a:pt x="6347" y="1319"/>
                  </a:lnTo>
                  <a:lnTo>
                    <a:pt x="6316" y="1329"/>
                  </a:lnTo>
                  <a:lnTo>
                    <a:pt x="6288" y="1340"/>
                  </a:lnTo>
                  <a:lnTo>
                    <a:pt x="6264" y="1351"/>
                  </a:lnTo>
                  <a:lnTo>
                    <a:pt x="6242" y="1362"/>
                  </a:lnTo>
                  <a:lnTo>
                    <a:pt x="6242" y="1362"/>
                  </a:lnTo>
                  <a:lnTo>
                    <a:pt x="6240" y="1363"/>
                  </a:lnTo>
                  <a:lnTo>
                    <a:pt x="6238" y="1367"/>
                  </a:lnTo>
                  <a:lnTo>
                    <a:pt x="6236" y="1375"/>
                  </a:lnTo>
                  <a:lnTo>
                    <a:pt x="6232" y="1388"/>
                  </a:lnTo>
                  <a:lnTo>
                    <a:pt x="6230" y="1403"/>
                  </a:lnTo>
                  <a:lnTo>
                    <a:pt x="6228" y="1442"/>
                  </a:lnTo>
                  <a:lnTo>
                    <a:pt x="6225" y="1485"/>
                  </a:lnTo>
                  <a:lnTo>
                    <a:pt x="6223" y="1573"/>
                  </a:lnTo>
                  <a:lnTo>
                    <a:pt x="6222" y="1625"/>
                  </a:lnTo>
                  <a:lnTo>
                    <a:pt x="6222" y="1625"/>
                  </a:lnTo>
                  <a:lnTo>
                    <a:pt x="6213" y="1769"/>
                  </a:lnTo>
                  <a:lnTo>
                    <a:pt x="6206" y="1912"/>
                  </a:lnTo>
                  <a:lnTo>
                    <a:pt x="6206" y="1912"/>
                  </a:lnTo>
                  <a:lnTo>
                    <a:pt x="6202" y="2074"/>
                  </a:lnTo>
                  <a:lnTo>
                    <a:pt x="6198" y="2235"/>
                  </a:lnTo>
                  <a:lnTo>
                    <a:pt x="6155" y="2235"/>
                  </a:lnTo>
                  <a:lnTo>
                    <a:pt x="6155" y="2182"/>
                  </a:lnTo>
                  <a:lnTo>
                    <a:pt x="5926" y="2182"/>
                  </a:lnTo>
                  <a:lnTo>
                    <a:pt x="5870" y="2232"/>
                  </a:lnTo>
                  <a:lnTo>
                    <a:pt x="5776" y="2283"/>
                  </a:lnTo>
                  <a:lnTo>
                    <a:pt x="5776" y="2283"/>
                  </a:lnTo>
                  <a:lnTo>
                    <a:pt x="5776" y="2679"/>
                  </a:lnTo>
                  <a:lnTo>
                    <a:pt x="5683" y="2679"/>
                  </a:lnTo>
                  <a:lnTo>
                    <a:pt x="5683" y="2714"/>
                  </a:lnTo>
                  <a:lnTo>
                    <a:pt x="5624" y="2714"/>
                  </a:lnTo>
                  <a:lnTo>
                    <a:pt x="5624" y="2714"/>
                  </a:lnTo>
                  <a:lnTo>
                    <a:pt x="5623" y="2686"/>
                  </a:lnTo>
                  <a:lnTo>
                    <a:pt x="5623" y="2686"/>
                  </a:lnTo>
                  <a:lnTo>
                    <a:pt x="5618" y="2472"/>
                  </a:lnTo>
                  <a:lnTo>
                    <a:pt x="5613" y="2256"/>
                  </a:lnTo>
                  <a:lnTo>
                    <a:pt x="5613" y="2256"/>
                  </a:lnTo>
                  <a:lnTo>
                    <a:pt x="5612" y="2144"/>
                  </a:lnTo>
                  <a:lnTo>
                    <a:pt x="5612" y="2033"/>
                  </a:lnTo>
                  <a:lnTo>
                    <a:pt x="5612" y="2033"/>
                  </a:lnTo>
                  <a:lnTo>
                    <a:pt x="5614" y="1988"/>
                  </a:lnTo>
                  <a:lnTo>
                    <a:pt x="5619" y="1918"/>
                  </a:lnTo>
                  <a:lnTo>
                    <a:pt x="5620" y="1882"/>
                  </a:lnTo>
                  <a:lnTo>
                    <a:pt x="5621" y="1850"/>
                  </a:lnTo>
                  <a:lnTo>
                    <a:pt x="5620" y="1837"/>
                  </a:lnTo>
                  <a:lnTo>
                    <a:pt x="5619" y="1827"/>
                  </a:lnTo>
                  <a:lnTo>
                    <a:pt x="5617" y="1820"/>
                  </a:lnTo>
                  <a:lnTo>
                    <a:pt x="5614" y="1815"/>
                  </a:lnTo>
                  <a:lnTo>
                    <a:pt x="5614" y="1815"/>
                  </a:lnTo>
                  <a:lnTo>
                    <a:pt x="5599" y="1804"/>
                  </a:lnTo>
                  <a:lnTo>
                    <a:pt x="5583" y="1795"/>
                  </a:lnTo>
                  <a:lnTo>
                    <a:pt x="5566" y="1788"/>
                  </a:lnTo>
                  <a:lnTo>
                    <a:pt x="5548" y="1781"/>
                  </a:lnTo>
                  <a:lnTo>
                    <a:pt x="5529" y="1775"/>
                  </a:lnTo>
                  <a:lnTo>
                    <a:pt x="5509" y="1769"/>
                  </a:lnTo>
                  <a:lnTo>
                    <a:pt x="5488" y="1766"/>
                  </a:lnTo>
                  <a:lnTo>
                    <a:pt x="5466" y="1762"/>
                  </a:lnTo>
                  <a:lnTo>
                    <a:pt x="5460" y="1562"/>
                  </a:lnTo>
                  <a:lnTo>
                    <a:pt x="5460" y="1562"/>
                  </a:lnTo>
                  <a:lnTo>
                    <a:pt x="5449" y="1758"/>
                  </a:lnTo>
                  <a:lnTo>
                    <a:pt x="5449" y="1758"/>
                  </a:lnTo>
                  <a:lnTo>
                    <a:pt x="5447" y="1758"/>
                  </a:lnTo>
                  <a:lnTo>
                    <a:pt x="5442" y="1758"/>
                  </a:lnTo>
                  <a:lnTo>
                    <a:pt x="5427" y="1756"/>
                  </a:lnTo>
                  <a:lnTo>
                    <a:pt x="5379" y="1751"/>
                  </a:lnTo>
                  <a:lnTo>
                    <a:pt x="5329" y="1742"/>
                  </a:lnTo>
                  <a:lnTo>
                    <a:pt x="5310" y="1739"/>
                  </a:lnTo>
                  <a:lnTo>
                    <a:pt x="5301" y="1735"/>
                  </a:lnTo>
                  <a:lnTo>
                    <a:pt x="5301" y="1735"/>
                  </a:lnTo>
                  <a:lnTo>
                    <a:pt x="5300" y="1734"/>
                  </a:lnTo>
                  <a:lnTo>
                    <a:pt x="5297" y="1732"/>
                  </a:lnTo>
                  <a:lnTo>
                    <a:pt x="5294" y="1722"/>
                  </a:lnTo>
                  <a:lnTo>
                    <a:pt x="5292" y="1710"/>
                  </a:lnTo>
                  <a:lnTo>
                    <a:pt x="5289" y="1693"/>
                  </a:lnTo>
                  <a:lnTo>
                    <a:pt x="5285" y="1653"/>
                  </a:lnTo>
                  <a:lnTo>
                    <a:pt x="5280" y="1609"/>
                  </a:lnTo>
                  <a:lnTo>
                    <a:pt x="5276" y="1526"/>
                  </a:lnTo>
                  <a:lnTo>
                    <a:pt x="5274" y="1488"/>
                  </a:lnTo>
                  <a:lnTo>
                    <a:pt x="5274" y="1488"/>
                  </a:lnTo>
                  <a:lnTo>
                    <a:pt x="5273" y="1527"/>
                  </a:lnTo>
                  <a:lnTo>
                    <a:pt x="5268" y="1618"/>
                  </a:lnTo>
                  <a:lnTo>
                    <a:pt x="5265" y="1671"/>
                  </a:lnTo>
                  <a:lnTo>
                    <a:pt x="5261" y="1722"/>
                  </a:lnTo>
                  <a:lnTo>
                    <a:pt x="5256" y="1769"/>
                  </a:lnTo>
                  <a:lnTo>
                    <a:pt x="5253" y="1788"/>
                  </a:lnTo>
                  <a:lnTo>
                    <a:pt x="5251" y="1804"/>
                  </a:lnTo>
                  <a:lnTo>
                    <a:pt x="5251" y="1804"/>
                  </a:lnTo>
                  <a:lnTo>
                    <a:pt x="5241" y="1809"/>
                  </a:lnTo>
                  <a:lnTo>
                    <a:pt x="5232" y="1814"/>
                  </a:lnTo>
                  <a:lnTo>
                    <a:pt x="5223" y="1821"/>
                  </a:lnTo>
                  <a:lnTo>
                    <a:pt x="5214" y="1828"/>
                  </a:lnTo>
                  <a:lnTo>
                    <a:pt x="5199" y="1843"/>
                  </a:lnTo>
                  <a:lnTo>
                    <a:pt x="5184" y="1861"/>
                  </a:lnTo>
                  <a:lnTo>
                    <a:pt x="5170" y="1880"/>
                  </a:lnTo>
                  <a:lnTo>
                    <a:pt x="5158" y="1899"/>
                  </a:lnTo>
                  <a:lnTo>
                    <a:pt x="5136" y="1937"/>
                  </a:lnTo>
                  <a:lnTo>
                    <a:pt x="5136" y="2895"/>
                  </a:lnTo>
                  <a:lnTo>
                    <a:pt x="5136" y="2895"/>
                  </a:lnTo>
                  <a:lnTo>
                    <a:pt x="5090" y="2893"/>
                  </a:lnTo>
                  <a:lnTo>
                    <a:pt x="5052" y="2892"/>
                  </a:lnTo>
                  <a:lnTo>
                    <a:pt x="4983" y="2892"/>
                  </a:lnTo>
                  <a:lnTo>
                    <a:pt x="4951" y="2891"/>
                  </a:lnTo>
                  <a:lnTo>
                    <a:pt x="4921" y="2888"/>
                  </a:lnTo>
                  <a:lnTo>
                    <a:pt x="4889" y="2883"/>
                  </a:lnTo>
                  <a:lnTo>
                    <a:pt x="4855" y="2878"/>
                  </a:lnTo>
                  <a:lnTo>
                    <a:pt x="4855" y="2878"/>
                  </a:lnTo>
                  <a:lnTo>
                    <a:pt x="4847" y="2883"/>
                  </a:lnTo>
                  <a:lnTo>
                    <a:pt x="4841" y="2892"/>
                  </a:lnTo>
                  <a:lnTo>
                    <a:pt x="4835" y="2900"/>
                  </a:lnTo>
                  <a:lnTo>
                    <a:pt x="4831" y="2909"/>
                  </a:lnTo>
                  <a:lnTo>
                    <a:pt x="4827" y="2920"/>
                  </a:lnTo>
                  <a:lnTo>
                    <a:pt x="4824" y="2930"/>
                  </a:lnTo>
                  <a:lnTo>
                    <a:pt x="4822" y="2941"/>
                  </a:lnTo>
                  <a:lnTo>
                    <a:pt x="4820" y="2953"/>
                  </a:lnTo>
                  <a:lnTo>
                    <a:pt x="4819" y="2977"/>
                  </a:lnTo>
                  <a:lnTo>
                    <a:pt x="4819" y="3003"/>
                  </a:lnTo>
                  <a:lnTo>
                    <a:pt x="4821" y="3056"/>
                  </a:lnTo>
                  <a:lnTo>
                    <a:pt x="4822" y="3081"/>
                  </a:lnTo>
                  <a:lnTo>
                    <a:pt x="4822" y="3106"/>
                  </a:lnTo>
                  <a:lnTo>
                    <a:pt x="4821" y="3128"/>
                  </a:lnTo>
                  <a:lnTo>
                    <a:pt x="4820" y="3139"/>
                  </a:lnTo>
                  <a:lnTo>
                    <a:pt x="4818" y="3148"/>
                  </a:lnTo>
                  <a:lnTo>
                    <a:pt x="4815" y="3157"/>
                  </a:lnTo>
                  <a:lnTo>
                    <a:pt x="4812" y="3164"/>
                  </a:lnTo>
                  <a:lnTo>
                    <a:pt x="4808" y="3171"/>
                  </a:lnTo>
                  <a:lnTo>
                    <a:pt x="4802" y="3178"/>
                  </a:lnTo>
                  <a:lnTo>
                    <a:pt x="4797" y="3183"/>
                  </a:lnTo>
                  <a:lnTo>
                    <a:pt x="4790" y="3187"/>
                  </a:lnTo>
                  <a:lnTo>
                    <a:pt x="4781" y="3189"/>
                  </a:lnTo>
                  <a:lnTo>
                    <a:pt x="4772" y="3191"/>
                  </a:lnTo>
                  <a:lnTo>
                    <a:pt x="4772" y="3191"/>
                  </a:lnTo>
                  <a:lnTo>
                    <a:pt x="4765" y="3184"/>
                  </a:lnTo>
                  <a:lnTo>
                    <a:pt x="4759" y="3176"/>
                  </a:lnTo>
                  <a:lnTo>
                    <a:pt x="4755" y="3167"/>
                  </a:lnTo>
                  <a:lnTo>
                    <a:pt x="4751" y="3157"/>
                  </a:lnTo>
                  <a:lnTo>
                    <a:pt x="4747" y="3147"/>
                  </a:lnTo>
                  <a:lnTo>
                    <a:pt x="4745" y="3135"/>
                  </a:lnTo>
                  <a:lnTo>
                    <a:pt x="4740" y="3111"/>
                  </a:lnTo>
                  <a:lnTo>
                    <a:pt x="4739" y="3085"/>
                  </a:lnTo>
                  <a:lnTo>
                    <a:pt x="4739" y="3057"/>
                  </a:lnTo>
                  <a:lnTo>
                    <a:pt x="4739" y="2999"/>
                  </a:lnTo>
                  <a:lnTo>
                    <a:pt x="4739" y="2999"/>
                  </a:lnTo>
                  <a:lnTo>
                    <a:pt x="4738" y="2983"/>
                  </a:lnTo>
                  <a:lnTo>
                    <a:pt x="4736" y="2967"/>
                  </a:lnTo>
                  <a:lnTo>
                    <a:pt x="4733" y="2950"/>
                  </a:lnTo>
                  <a:lnTo>
                    <a:pt x="4729" y="2933"/>
                  </a:lnTo>
                  <a:lnTo>
                    <a:pt x="4721" y="2899"/>
                  </a:lnTo>
                  <a:lnTo>
                    <a:pt x="4717" y="2882"/>
                  </a:lnTo>
                  <a:lnTo>
                    <a:pt x="4714" y="2867"/>
                  </a:lnTo>
                  <a:lnTo>
                    <a:pt x="4714" y="2867"/>
                  </a:lnTo>
                  <a:lnTo>
                    <a:pt x="4704" y="2793"/>
                  </a:lnTo>
                  <a:lnTo>
                    <a:pt x="4697" y="2721"/>
                  </a:lnTo>
                  <a:lnTo>
                    <a:pt x="4697" y="2721"/>
                  </a:lnTo>
                  <a:lnTo>
                    <a:pt x="4689" y="2637"/>
                  </a:lnTo>
                  <a:lnTo>
                    <a:pt x="4680" y="2552"/>
                  </a:lnTo>
                  <a:lnTo>
                    <a:pt x="4680" y="2552"/>
                  </a:lnTo>
                  <a:lnTo>
                    <a:pt x="4680" y="2536"/>
                  </a:lnTo>
                  <a:lnTo>
                    <a:pt x="4678" y="2517"/>
                  </a:lnTo>
                  <a:lnTo>
                    <a:pt x="4677" y="2508"/>
                  </a:lnTo>
                  <a:lnTo>
                    <a:pt x="4676" y="2498"/>
                  </a:lnTo>
                  <a:lnTo>
                    <a:pt x="4674" y="2490"/>
                  </a:lnTo>
                  <a:lnTo>
                    <a:pt x="4670" y="2483"/>
                  </a:lnTo>
                  <a:lnTo>
                    <a:pt x="4670" y="2483"/>
                  </a:lnTo>
                  <a:lnTo>
                    <a:pt x="4666" y="2480"/>
                  </a:lnTo>
                  <a:lnTo>
                    <a:pt x="4662" y="2477"/>
                  </a:lnTo>
                  <a:lnTo>
                    <a:pt x="4659" y="2476"/>
                  </a:lnTo>
                  <a:lnTo>
                    <a:pt x="4655" y="2475"/>
                  </a:lnTo>
                  <a:lnTo>
                    <a:pt x="4647" y="2474"/>
                  </a:lnTo>
                  <a:lnTo>
                    <a:pt x="4642" y="2473"/>
                  </a:lnTo>
                  <a:lnTo>
                    <a:pt x="4636" y="2470"/>
                  </a:lnTo>
                  <a:lnTo>
                    <a:pt x="4636" y="2470"/>
                  </a:lnTo>
                  <a:lnTo>
                    <a:pt x="4638" y="2463"/>
                  </a:lnTo>
                  <a:lnTo>
                    <a:pt x="4638" y="2454"/>
                  </a:lnTo>
                  <a:lnTo>
                    <a:pt x="4638" y="2436"/>
                  </a:lnTo>
                  <a:lnTo>
                    <a:pt x="4639" y="2428"/>
                  </a:lnTo>
                  <a:lnTo>
                    <a:pt x="4641" y="2420"/>
                  </a:lnTo>
                  <a:lnTo>
                    <a:pt x="4645" y="2414"/>
                  </a:lnTo>
                  <a:lnTo>
                    <a:pt x="4649" y="2408"/>
                  </a:lnTo>
                  <a:lnTo>
                    <a:pt x="4649" y="2408"/>
                  </a:lnTo>
                  <a:lnTo>
                    <a:pt x="4623" y="2407"/>
                  </a:lnTo>
                  <a:lnTo>
                    <a:pt x="4597" y="2407"/>
                  </a:lnTo>
                  <a:lnTo>
                    <a:pt x="4544" y="2407"/>
                  </a:lnTo>
                  <a:lnTo>
                    <a:pt x="4544" y="2407"/>
                  </a:lnTo>
                  <a:lnTo>
                    <a:pt x="4540" y="2406"/>
                  </a:lnTo>
                  <a:lnTo>
                    <a:pt x="4535" y="2404"/>
                  </a:lnTo>
                  <a:lnTo>
                    <a:pt x="4522" y="2394"/>
                  </a:lnTo>
                  <a:lnTo>
                    <a:pt x="4505" y="2381"/>
                  </a:lnTo>
                  <a:lnTo>
                    <a:pt x="4477" y="2144"/>
                  </a:lnTo>
                  <a:lnTo>
                    <a:pt x="4469" y="2381"/>
                  </a:lnTo>
                  <a:lnTo>
                    <a:pt x="4469" y="2381"/>
                  </a:lnTo>
                  <a:lnTo>
                    <a:pt x="4442" y="2414"/>
                  </a:lnTo>
                  <a:lnTo>
                    <a:pt x="4420" y="2440"/>
                  </a:lnTo>
                  <a:lnTo>
                    <a:pt x="4402" y="2460"/>
                  </a:lnTo>
                  <a:lnTo>
                    <a:pt x="4402" y="2460"/>
                  </a:lnTo>
                  <a:lnTo>
                    <a:pt x="4399" y="2527"/>
                  </a:lnTo>
                  <a:lnTo>
                    <a:pt x="4364" y="2527"/>
                  </a:lnTo>
                  <a:lnTo>
                    <a:pt x="4364" y="2488"/>
                  </a:lnTo>
                  <a:lnTo>
                    <a:pt x="4203" y="2488"/>
                  </a:lnTo>
                  <a:lnTo>
                    <a:pt x="4203" y="2527"/>
                  </a:lnTo>
                  <a:lnTo>
                    <a:pt x="4174" y="2527"/>
                  </a:lnTo>
                  <a:lnTo>
                    <a:pt x="4143" y="2562"/>
                  </a:lnTo>
                  <a:lnTo>
                    <a:pt x="4143" y="2562"/>
                  </a:lnTo>
                  <a:lnTo>
                    <a:pt x="4144" y="2631"/>
                  </a:lnTo>
                  <a:lnTo>
                    <a:pt x="4144" y="2701"/>
                  </a:lnTo>
                  <a:lnTo>
                    <a:pt x="4144" y="2771"/>
                  </a:lnTo>
                  <a:lnTo>
                    <a:pt x="4145" y="2840"/>
                  </a:lnTo>
                  <a:lnTo>
                    <a:pt x="4137" y="2840"/>
                  </a:lnTo>
                  <a:lnTo>
                    <a:pt x="4137" y="2803"/>
                  </a:lnTo>
                  <a:lnTo>
                    <a:pt x="4115" y="2803"/>
                  </a:lnTo>
                  <a:lnTo>
                    <a:pt x="4115" y="2723"/>
                  </a:lnTo>
                  <a:lnTo>
                    <a:pt x="4093" y="2723"/>
                  </a:lnTo>
                  <a:lnTo>
                    <a:pt x="4093" y="2803"/>
                  </a:lnTo>
                  <a:lnTo>
                    <a:pt x="4045" y="2803"/>
                  </a:lnTo>
                  <a:lnTo>
                    <a:pt x="4045" y="2840"/>
                  </a:lnTo>
                  <a:lnTo>
                    <a:pt x="4019" y="2840"/>
                  </a:lnTo>
                  <a:lnTo>
                    <a:pt x="4009" y="2209"/>
                  </a:lnTo>
                  <a:lnTo>
                    <a:pt x="4003" y="2203"/>
                  </a:lnTo>
                  <a:lnTo>
                    <a:pt x="3974" y="2203"/>
                  </a:lnTo>
                  <a:lnTo>
                    <a:pt x="3974" y="2173"/>
                  </a:lnTo>
                  <a:lnTo>
                    <a:pt x="3973" y="2120"/>
                  </a:lnTo>
                  <a:lnTo>
                    <a:pt x="3953" y="2037"/>
                  </a:lnTo>
                  <a:lnTo>
                    <a:pt x="3909" y="2038"/>
                  </a:lnTo>
                  <a:lnTo>
                    <a:pt x="3893" y="1979"/>
                  </a:lnTo>
                  <a:lnTo>
                    <a:pt x="3827" y="1980"/>
                  </a:lnTo>
                  <a:lnTo>
                    <a:pt x="3809" y="1917"/>
                  </a:lnTo>
                  <a:lnTo>
                    <a:pt x="3817" y="1917"/>
                  </a:lnTo>
                  <a:lnTo>
                    <a:pt x="3810" y="1825"/>
                  </a:lnTo>
                  <a:lnTo>
                    <a:pt x="3746" y="1827"/>
                  </a:lnTo>
                  <a:lnTo>
                    <a:pt x="3739" y="1790"/>
                  </a:lnTo>
                  <a:lnTo>
                    <a:pt x="3738" y="1659"/>
                  </a:lnTo>
                  <a:lnTo>
                    <a:pt x="3724" y="1301"/>
                  </a:lnTo>
                  <a:lnTo>
                    <a:pt x="3723" y="1287"/>
                  </a:lnTo>
                  <a:lnTo>
                    <a:pt x="3694" y="1287"/>
                  </a:lnTo>
                  <a:lnTo>
                    <a:pt x="3683" y="1637"/>
                  </a:lnTo>
                  <a:lnTo>
                    <a:pt x="3683" y="1779"/>
                  </a:lnTo>
                  <a:lnTo>
                    <a:pt x="3672" y="1828"/>
                  </a:lnTo>
                  <a:lnTo>
                    <a:pt x="3599" y="1829"/>
                  </a:lnTo>
                  <a:lnTo>
                    <a:pt x="3611" y="1897"/>
                  </a:lnTo>
                  <a:lnTo>
                    <a:pt x="3585" y="1983"/>
                  </a:lnTo>
                  <a:lnTo>
                    <a:pt x="3513" y="1985"/>
                  </a:lnTo>
                  <a:lnTo>
                    <a:pt x="3494" y="2044"/>
                  </a:lnTo>
                  <a:lnTo>
                    <a:pt x="3442" y="2045"/>
                  </a:lnTo>
                  <a:lnTo>
                    <a:pt x="3421" y="2130"/>
                  </a:lnTo>
                  <a:lnTo>
                    <a:pt x="3421" y="2181"/>
                  </a:lnTo>
                  <a:lnTo>
                    <a:pt x="3393" y="2186"/>
                  </a:lnTo>
                  <a:lnTo>
                    <a:pt x="3380" y="3336"/>
                  </a:lnTo>
                  <a:lnTo>
                    <a:pt x="3324" y="3336"/>
                  </a:lnTo>
                  <a:lnTo>
                    <a:pt x="3322" y="3403"/>
                  </a:lnTo>
                  <a:lnTo>
                    <a:pt x="3278" y="3403"/>
                  </a:lnTo>
                  <a:lnTo>
                    <a:pt x="3263" y="1266"/>
                  </a:lnTo>
                  <a:lnTo>
                    <a:pt x="2900" y="1280"/>
                  </a:lnTo>
                  <a:lnTo>
                    <a:pt x="2871" y="1410"/>
                  </a:lnTo>
                  <a:lnTo>
                    <a:pt x="2879" y="3307"/>
                  </a:lnTo>
                  <a:lnTo>
                    <a:pt x="2824" y="3307"/>
                  </a:lnTo>
                  <a:lnTo>
                    <a:pt x="2824" y="3347"/>
                  </a:lnTo>
                  <a:lnTo>
                    <a:pt x="2780" y="3347"/>
                  </a:lnTo>
                  <a:lnTo>
                    <a:pt x="2771" y="687"/>
                  </a:lnTo>
                  <a:lnTo>
                    <a:pt x="2485" y="701"/>
                  </a:lnTo>
                  <a:lnTo>
                    <a:pt x="2488" y="3346"/>
                  </a:lnTo>
                  <a:lnTo>
                    <a:pt x="2439" y="3346"/>
                  </a:lnTo>
                  <a:lnTo>
                    <a:pt x="2439" y="3306"/>
                  </a:lnTo>
                  <a:lnTo>
                    <a:pt x="2382" y="3305"/>
                  </a:lnTo>
                  <a:lnTo>
                    <a:pt x="2382" y="1443"/>
                  </a:lnTo>
                  <a:lnTo>
                    <a:pt x="2344" y="1319"/>
                  </a:lnTo>
                  <a:lnTo>
                    <a:pt x="1997" y="1332"/>
                  </a:lnTo>
                  <a:lnTo>
                    <a:pt x="1992" y="3521"/>
                  </a:lnTo>
                  <a:lnTo>
                    <a:pt x="1941" y="3521"/>
                  </a:lnTo>
                  <a:lnTo>
                    <a:pt x="1930" y="2182"/>
                  </a:lnTo>
                  <a:lnTo>
                    <a:pt x="1915" y="2182"/>
                  </a:lnTo>
                  <a:lnTo>
                    <a:pt x="1915" y="2130"/>
                  </a:lnTo>
                  <a:lnTo>
                    <a:pt x="1915" y="2130"/>
                  </a:lnTo>
                  <a:lnTo>
                    <a:pt x="1915" y="2117"/>
                  </a:lnTo>
                  <a:lnTo>
                    <a:pt x="1889" y="2106"/>
                  </a:lnTo>
                  <a:lnTo>
                    <a:pt x="1888" y="1971"/>
                  </a:lnTo>
                  <a:lnTo>
                    <a:pt x="1884" y="1971"/>
                  </a:lnTo>
                  <a:lnTo>
                    <a:pt x="1884" y="1917"/>
                  </a:lnTo>
                  <a:lnTo>
                    <a:pt x="1552" y="1916"/>
                  </a:lnTo>
                  <a:lnTo>
                    <a:pt x="1525" y="1916"/>
                  </a:lnTo>
                  <a:lnTo>
                    <a:pt x="1524" y="1954"/>
                  </a:lnTo>
                  <a:lnTo>
                    <a:pt x="1524" y="1983"/>
                  </a:lnTo>
                  <a:lnTo>
                    <a:pt x="1524" y="2109"/>
                  </a:lnTo>
                  <a:lnTo>
                    <a:pt x="1515" y="2112"/>
                  </a:lnTo>
                  <a:lnTo>
                    <a:pt x="1500" y="2117"/>
                  </a:lnTo>
                  <a:lnTo>
                    <a:pt x="1500" y="2130"/>
                  </a:lnTo>
                  <a:lnTo>
                    <a:pt x="1500" y="2132"/>
                  </a:lnTo>
                  <a:lnTo>
                    <a:pt x="1515" y="2132"/>
                  </a:lnTo>
                  <a:lnTo>
                    <a:pt x="1514" y="3520"/>
                  </a:lnTo>
                  <a:lnTo>
                    <a:pt x="1358" y="3520"/>
                  </a:lnTo>
                  <a:lnTo>
                    <a:pt x="1358" y="3358"/>
                  </a:lnTo>
                  <a:lnTo>
                    <a:pt x="1364" y="3356"/>
                  </a:lnTo>
                  <a:lnTo>
                    <a:pt x="1364" y="3346"/>
                  </a:lnTo>
                  <a:lnTo>
                    <a:pt x="1363" y="3346"/>
                  </a:lnTo>
                  <a:lnTo>
                    <a:pt x="1363" y="3313"/>
                  </a:lnTo>
                  <a:lnTo>
                    <a:pt x="1359" y="3313"/>
                  </a:lnTo>
                  <a:lnTo>
                    <a:pt x="1359" y="3175"/>
                  </a:lnTo>
                  <a:lnTo>
                    <a:pt x="1365" y="3174"/>
                  </a:lnTo>
                  <a:lnTo>
                    <a:pt x="1365" y="3163"/>
                  </a:lnTo>
                  <a:lnTo>
                    <a:pt x="1364" y="3163"/>
                  </a:lnTo>
                  <a:lnTo>
                    <a:pt x="1364" y="3130"/>
                  </a:lnTo>
                  <a:lnTo>
                    <a:pt x="1359" y="3130"/>
                  </a:lnTo>
                  <a:lnTo>
                    <a:pt x="1359" y="2995"/>
                  </a:lnTo>
                  <a:lnTo>
                    <a:pt x="1365" y="2994"/>
                  </a:lnTo>
                  <a:lnTo>
                    <a:pt x="1365" y="2982"/>
                  </a:lnTo>
                  <a:lnTo>
                    <a:pt x="1364" y="2982"/>
                  </a:lnTo>
                  <a:lnTo>
                    <a:pt x="1364" y="2949"/>
                  </a:lnTo>
                  <a:lnTo>
                    <a:pt x="1360" y="2949"/>
                  </a:lnTo>
                  <a:lnTo>
                    <a:pt x="1360" y="2816"/>
                  </a:lnTo>
                  <a:lnTo>
                    <a:pt x="1366" y="2813"/>
                  </a:lnTo>
                  <a:lnTo>
                    <a:pt x="1366" y="2802"/>
                  </a:lnTo>
                  <a:lnTo>
                    <a:pt x="1365" y="2802"/>
                  </a:lnTo>
                  <a:lnTo>
                    <a:pt x="1365" y="2770"/>
                  </a:lnTo>
                  <a:lnTo>
                    <a:pt x="1360" y="2770"/>
                  </a:lnTo>
                  <a:lnTo>
                    <a:pt x="1360" y="2637"/>
                  </a:lnTo>
                  <a:lnTo>
                    <a:pt x="1366" y="2634"/>
                  </a:lnTo>
                  <a:lnTo>
                    <a:pt x="1366" y="2624"/>
                  </a:lnTo>
                  <a:lnTo>
                    <a:pt x="1365" y="2624"/>
                  </a:lnTo>
                  <a:lnTo>
                    <a:pt x="1365" y="2591"/>
                  </a:lnTo>
                  <a:lnTo>
                    <a:pt x="1360" y="2591"/>
                  </a:lnTo>
                  <a:lnTo>
                    <a:pt x="1362" y="2460"/>
                  </a:lnTo>
                  <a:lnTo>
                    <a:pt x="1367" y="2456"/>
                  </a:lnTo>
                  <a:lnTo>
                    <a:pt x="1367" y="2446"/>
                  </a:lnTo>
                  <a:lnTo>
                    <a:pt x="1366" y="2446"/>
                  </a:lnTo>
                  <a:lnTo>
                    <a:pt x="1366" y="2414"/>
                  </a:lnTo>
                  <a:lnTo>
                    <a:pt x="1362" y="2414"/>
                  </a:lnTo>
                  <a:lnTo>
                    <a:pt x="1362" y="2284"/>
                  </a:lnTo>
                  <a:lnTo>
                    <a:pt x="1367" y="2280"/>
                  </a:lnTo>
                  <a:lnTo>
                    <a:pt x="1367" y="2269"/>
                  </a:lnTo>
                  <a:lnTo>
                    <a:pt x="1366" y="2269"/>
                  </a:lnTo>
                  <a:lnTo>
                    <a:pt x="1366" y="2237"/>
                  </a:lnTo>
                  <a:lnTo>
                    <a:pt x="1362" y="2237"/>
                  </a:lnTo>
                  <a:lnTo>
                    <a:pt x="1363" y="2129"/>
                  </a:lnTo>
                  <a:lnTo>
                    <a:pt x="1363" y="2125"/>
                  </a:lnTo>
                  <a:lnTo>
                    <a:pt x="1352" y="2117"/>
                  </a:lnTo>
                  <a:lnTo>
                    <a:pt x="1369" y="2104"/>
                  </a:lnTo>
                  <a:lnTo>
                    <a:pt x="1369" y="2093"/>
                  </a:lnTo>
                  <a:lnTo>
                    <a:pt x="1366" y="2093"/>
                  </a:lnTo>
                  <a:lnTo>
                    <a:pt x="1367" y="2063"/>
                  </a:lnTo>
                  <a:lnTo>
                    <a:pt x="1347" y="2063"/>
                  </a:lnTo>
                  <a:lnTo>
                    <a:pt x="1347" y="1950"/>
                  </a:lnTo>
                  <a:lnTo>
                    <a:pt x="1369" y="1931"/>
                  </a:lnTo>
                  <a:lnTo>
                    <a:pt x="1369" y="1919"/>
                  </a:lnTo>
                  <a:lnTo>
                    <a:pt x="1367" y="1919"/>
                  </a:lnTo>
                  <a:lnTo>
                    <a:pt x="1367" y="1889"/>
                  </a:lnTo>
                  <a:lnTo>
                    <a:pt x="1347" y="1889"/>
                  </a:lnTo>
                  <a:lnTo>
                    <a:pt x="1347" y="1875"/>
                  </a:lnTo>
                  <a:lnTo>
                    <a:pt x="1369" y="1855"/>
                  </a:lnTo>
                  <a:lnTo>
                    <a:pt x="1369" y="1831"/>
                  </a:lnTo>
                  <a:lnTo>
                    <a:pt x="1392" y="1801"/>
                  </a:lnTo>
                  <a:lnTo>
                    <a:pt x="1392" y="1797"/>
                  </a:lnTo>
                  <a:lnTo>
                    <a:pt x="1392" y="1783"/>
                  </a:lnTo>
                  <a:lnTo>
                    <a:pt x="1330" y="1783"/>
                  </a:lnTo>
                  <a:lnTo>
                    <a:pt x="1330" y="1776"/>
                  </a:lnTo>
                  <a:lnTo>
                    <a:pt x="1328" y="1760"/>
                  </a:lnTo>
                  <a:lnTo>
                    <a:pt x="1322" y="1760"/>
                  </a:lnTo>
                  <a:lnTo>
                    <a:pt x="1317" y="1722"/>
                  </a:lnTo>
                  <a:lnTo>
                    <a:pt x="1106" y="1722"/>
                  </a:lnTo>
                  <a:lnTo>
                    <a:pt x="1105" y="1719"/>
                  </a:lnTo>
                  <a:lnTo>
                    <a:pt x="919" y="1719"/>
                  </a:lnTo>
                  <a:lnTo>
                    <a:pt x="918" y="1779"/>
                  </a:lnTo>
                  <a:lnTo>
                    <a:pt x="919" y="1782"/>
                  </a:lnTo>
                  <a:lnTo>
                    <a:pt x="919" y="1782"/>
                  </a:lnTo>
                  <a:lnTo>
                    <a:pt x="827" y="1782"/>
                  </a:lnTo>
                  <a:lnTo>
                    <a:pt x="827" y="1796"/>
                  </a:lnTo>
                  <a:lnTo>
                    <a:pt x="827" y="1801"/>
                  </a:lnTo>
                  <a:lnTo>
                    <a:pt x="884" y="1851"/>
                  </a:lnTo>
                  <a:lnTo>
                    <a:pt x="883" y="1869"/>
                  </a:lnTo>
                  <a:lnTo>
                    <a:pt x="883" y="1892"/>
                  </a:lnTo>
                  <a:lnTo>
                    <a:pt x="863" y="3524"/>
                  </a:lnTo>
                  <a:lnTo>
                    <a:pt x="700" y="3528"/>
                  </a:lnTo>
                  <a:lnTo>
                    <a:pt x="572" y="3528"/>
                  </a:lnTo>
                  <a:lnTo>
                    <a:pt x="572" y="3528"/>
                  </a:lnTo>
                  <a:lnTo>
                    <a:pt x="553" y="3191"/>
                  </a:lnTo>
                  <a:lnTo>
                    <a:pt x="541" y="2976"/>
                  </a:lnTo>
                  <a:lnTo>
                    <a:pt x="531" y="2747"/>
                  </a:lnTo>
                  <a:lnTo>
                    <a:pt x="520" y="2515"/>
                  </a:lnTo>
                  <a:lnTo>
                    <a:pt x="511" y="2290"/>
                  </a:lnTo>
                  <a:lnTo>
                    <a:pt x="505" y="2085"/>
                  </a:lnTo>
                  <a:lnTo>
                    <a:pt x="504" y="1993"/>
                  </a:lnTo>
                  <a:lnTo>
                    <a:pt x="504" y="1911"/>
                  </a:lnTo>
                  <a:lnTo>
                    <a:pt x="504" y="1911"/>
                  </a:lnTo>
                  <a:lnTo>
                    <a:pt x="504" y="1811"/>
                  </a:lnTo>
                  <a:lnTo>
                    <a:pt x="506" y="1710"/>
                  </a:lnTo>
                  <a:lnTo>
                    <a:pt x="510" y="1605"/>
                  </a:lnTo>
                  <a:lnTo>
                    <a:pt x="514" y="1501"/>
                  </a:lnTo>
                  <a:lnTo>
                    <a:pt x="519" y="1397"/>
                  </a:lnTo>
                  <a:lnTo>
                    <a:pt x="525" y="1295"/>
                  </a:lnTo>
                  <a:lnTo>
                    <a:pt x="537" y="1103"/>
                  </a:lnTo>
                  <a:lnTo>
                    <a:pt x="550" y="937"/>
                  </a:lnTo>
                  <a:lnTo>
                    <a:pt x="560" y="804"/>
                  </a:lnTo>
                  <a:lnTo>
                    <a:pt x="571" y="685"/>
                  </a:lnTo>
                  <a:lnTo>
                    <a:pt x="455" y="549"/>
                  </a:lnTo>
                  <a:lnTo>
                    <a:pt x="411" y="0"/>
                  </a:lnTo>
                  <a:lnTo>
                    <a:pt x="388" y="533"/>
                  </a:lnTo>
                  <a:lnTo>
                    <a:pt x="223" y="614"/>
                  </a:lnTo>
                  <a:lnTo>
                    <a:pt x="223" y="614"/>
                  </a:lnTo>
                  <a:lnTo>
                    <a:pt x="228" y="642"/>
                  </a:lnTo>
                  <a:lnTo>
                    <a:pt x="239" y="722"/>
                  </a:lnTo>
                  <a:lnTo>
                    <a:pt x="256" y="847"/>
                  </a:lnTo>
                  <a:lnTo>
                    <a:pt x="265" y="923"/>
                  </a:lnTo>
                  <a:lnTo>
                    <a:pt x="275" y="1010"/>
                  </a:lnTo>
                  <a:lnTo>
                    <a:pt x="284" y="1103"/>
                  </a:lnTo>
                  <a:lnTo>
                    <a:pt x="293" y="1204"/>
                  </a:lnTo>
                  <a:lnTo>
                    <a:pt x="301" y="1310"/>
                  </a:lnTo>
                  <a:lnTo>
                    <a:pt x="310" y="1423"/>
                  </a:lnTo>
                  <a:lnTo>
                    <a:pt x="316" y="1540"/>
                  </a:lnTo>
                  <a:lnTo>
                    <a:pt x="320" y="1662"/>
                  </a:lnTo>
                  <a:lnTo>
                    <a:pt x="324" y="1784"/>
                  </a:lnTo>
                  <a:lnTo>
                    <a:pt x="325" y="1911"/>
                  </a:lnTo>
                  <a:lnTo>
                    <a:pt x="325" y="1911"/>
                  </a:lnTo>
                  <a:lnTo>
                    <a:pt x="324" y="2013"/>
                  </a:lnTo>
                  <a:lnTo>
                    <a:pt x="321" y="2119"/>
                  </a:lnTo>
                  <a:lnTo>
                    <a:pt x="317" y="2229"/>
                  </a:lnTo>
                  <a:lnTo>
                    <a:pt x="310" y="2342"/>
                  </a:lnTo>
                  <a:lnTo>
                    <a:pt x="303" y="2456"/>
                  </a:lnTo>
                  <a:lnTo>
                    <a:pt x="294" y="2572"/>
                  </a:lnTo>
                  <a:lnTo>
                    <a:pt x="285" y="2686"/>
                  </a:lnTo>
                  <a:lnTo>
                    <a:pt x="275" y="2799"/>
                  </a:lnTo>
                  <a:lnTo>
                    <a:pt x="254" y="3018"/>
                  </a:lnTo>
                  <a:lnTo>
                    <a:pt x="231" y="3217"/>
                  </a:lnTo>
                  <a:lnTo>
                    <a:pt x="211" y="3390"/>
                  </a:lnTo>
                  <a:lnTo>
                    <a:pt x="194" y="3528"/>
                  </a:lnTo>
                  <a:lnTo>
                    <a:pt x="39" y="3528"/>
                  </a:lnTo>
                  <a:lnTo>
                    <a:pt x="0" y="3670"/>
                  </a:lnTo>
                  <a:lnTo>
                    <a:pt x="11131" y="3670"/>
                  </a:lnTo>
                  <a:lnTo>
                    <a:pt x="11131" y="2147"/>
                  </a:lnTo>
                  <a:close/>
                  <a:moveTo>
                    <a:pt x="10690" y="3362"/>
                  </a:moveTo>
                  <a:lnTo>
                    <a:pt x="10690" y="3291"/>
                  </a:lnTo>
                  <a:lnTo>
                    <a:pt x="10690" y="3291"/>
                  </a:lnTo>
                  <a:lnTo>
                    <a:pt x="10692" y="3310"/>
                  </a:lnTo>
                  <a:lnTo>
                    <a:pt x="10693" y="3327"/>
                  </a:lnTo>
                  <a:lnTo>
                    <a:pt x="10692" y="3345"/>
                  </a:lnTo>
                  <a:lnTo>
                    <a:pt x="10690" y="3362"/>
                  </a:lnTo>
                  <a:lnTo>
                    <a:pt x="10690" y="33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83" name="Freeform 39"/>
            <p:cNvSpPr/>
            <p:nvPr/>
          </p:nvSpPr>
          <p:spPr bwMode="auto">
            <a:xfrm>
              <a:off x="8543925" y="6083300"/>
              <a:ext cx="104775" cy="58738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97" y="0"/>
                </a:cxn>
                <a:cxn ang="0">
                  <a:pos x="86" y="0"/>
                </a:cxn>
                <a:cxn ang="0">
                  <a:pos x="74" y="2"/>
                </a:cxn>
                <a:cxn ang="0">
                  <a:pos x="65" y="4"/>
                </a:cxn>
                <a:cxn ang="0">
                  <a:pos x="55" y="7"/>
                </a:cxn>
                <a:cxn ang="0">
                  <a:pos x="46" y="10"/>
                </a:cxn>
                <a:cxn ang="0">
                  <a:pos x="38" y="15"/>
                </a:cxn>
                <a:cxn ang="0">
                  <a:pos x="25" y="24"/>
                </a:cxn>
                <a:cxn ang="0">
                  <a:pos x="13" y="32"/>
                </a:cxn>
                <a:cxn ang="0">
                  <a:pos x="6" y="41"/>
                </a:cxn>
                <a:cxn ang="0">
                  <a:pos x="0" y="48"/>
                </a:cxn>
                <a:cxn ang="0">
                  <a:pos x="63" y="111"/>
                </a:cxn>
                <a:cxn ang="0">
                  <a:pos x="136" y="111"/>
                </a:cxn>
                <a:cxn ang="0">
                  <a:pos x="196" y="51"/>
                </a:cxn>
                <a:cxn ang="0">
                  <a:pos x="196" y="51"/>
                </a:cxn>
                <a:cxn ang="0">
                  <a:pos x="190" y="43"/>
                </a:cxn>
                <a:cxn ang="0">
                  <a:pos x="182" y="35"/>
                </a:cxn>
                <a:cxn ang="0">
                  <a:pos x="170" y="25"/>
                </a:cxn>
                <a:cxn ang="0">
                  <a:pos x="156" y="16"/>
                </a:cxn>
                <a:cxn ang="0">
                  <a:pos x="149" y="11"/>
                </a:cxn>
                <a:cxn ang="0">
                  <a:pos x="139" y="8"/>
                </a:cxn>
                <a:cxn ang="0">
                  <a:pos x="130" y="4"/>
                </a:cxn>
                <a:cxn ang="0">
                  <a:pos x="120" y="2"/>
                </a:cxn>
                <a:cxn ang="0">
                  <a:pos x="109" y="0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196" h="111">
                  <a:moveTo>
                    <a:pt x="97" y="0"/>
                  </a:moveTo>
                  <a:lnTo>
                    <a:pt x="97" y="0"/>
                  </a:lnTo>
                  <a:lnTo>
                    <a:pt x="86" y="0"/>
                  </a:lnTo>
                  <a:lnTo>
                    <a:pt x="74" y="2"/>
                  </a:lnTo>
                  <a:lnTo>
                    <a:pt x="65" y="4"/>
                  </a:lnTo>
                  <a:lnTo>
                    <a:pt x="55" y="7"/>
                  </a:lnTo>
                  <a:lnTo>
                    <a:pt x="46" y="10"/>
                  </a:lnTo>
                  <a:lnTo>
                    <a:pt x="38" y="15"/>
                  </a:lnTo>
                  <a:lnTo>
                    <a:pt x="25" y="24"/>
                  </a:lnTo>
                  <a:lnTo>
                    <a:pt x="13" y="32"/>
                  </a:lnTo>
                  <a:lnTo>
                    <a:pt x="6" y="41"/>
                  </a:lnTo>
                  <a:lnTo>
                    <a:pt x="0" y="48"/>
                  </a:lnTo>
                  <a:lnTo>
                    <a:pt x="63" y="111"/>
                  </a:lnTo>
                  <a:lnTo>
                    <a:pt x="136" y="111"/>
                  </a:lnTo>
                  <a:lnTo>
                    <a:pt x="196" y="51"/>
                  </a:lnTo>
                  <a:lnTo>
                    <a:pt x="196" y="51"/>
                  </a:lnTo>
                  <a:lnTo>
                    <a:pt x="190" y="43"/>
                  </a:lnTo>
                  <a:lnTo>
                    <a:pt x="182" y="35"/>
                  </a:lnTo>
                  <a:lnTo>
                    <a:pt x="170" y="25"/>
                  </a:lnTo>
                  <a:lnTo>
                    <a:pt x="156" y="16"/>
                  </a:lnTo>
                  <a:lnTo>
                    <a:pt x="149" y="11"/>
                  </a:lnTo>
                  <a:lnTo>
                    <a:pt x="139" y="8"/>
                  </a:lnTo>
                  <a:lnTo>
                    <a:pt x="130" y="4"/>
                  </a:lnTo>
                  <a:lnTo>
                    <a:pt x="120" y="2"/>
                  </a:lnTo>
                  <a:lnTo>
                    <a:pt x="109" y="0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84" name="Freeform 40"/>
            <p:cNvSpPr/>
            <p:nvPr/>
          </p:nvSpPr>
          <p:spPr bwMode="auto">
            <a:xfrm>
              <a:off x="8426450" y="5913438"/>
              <a:ext cx="339725" cy="107950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258" y="6"/>
                </a:cxn>
                <a:cxn ang="0">
                  <a:pos x="201" y="19"/>
                </a:cxn>
                <a:cxn ang="0">
                  <a:pos x="150" y="39"/>
                </a:cxn>
                <a:cxn ang="0">
                  <a:pos x="106" y="61"/>
                </a:cxn>
                <a:cxn ang="0">
                  <a:pos x="67" y="85"/>
                </a:cxn>
                <a:cxn ang="0">
                  <a:pos x="37" y="109"/>
                </a:cxn>
                <a:cxn ang="0">
                  <a:pos x="0" y="144"/>
                </a:cxn>
                <a:cxn ang="0">
                  <a:pos x="55" y="199"/>
                </a:cxn>
                <a:cxn ang="0">
                  <a:pos x="71" y="184"/>
                </a:cxn>
                <a:cxn ang="0">
                  <a:pos x="110" y="153"/>
                </a:cxn>
                <a:cxn ang="0">
                  <a:pos x="150" y="126"/>
                </a:cxn>
                <a:cxn ang="0">
                  <a:pos x="182" y="110"/>
                </a:cxn>
                <a:cxn ang="0">
                  <a:pos x="218" y="96"/>
                </a:cxn>
                <a:cxn ang="0">
                  <a:pos x="258" y="85"/>
                </a:cxn>
                <a:cxn ang="0">
                  <a:pos x="299" y="80"/>
                </a:cxn>
                <a:cxn ang="0">
                  <a:pos x="321" y="80"/>
                </a:cxn>
                <a:cxn ang="0">
                  <a:pos x="349" y="81"/>
                </a:cxn>
                <a:cxn ang="0">
                  <a:pos x="402" y="91"/>
                </a:cxn>
                <a:cxn ang="0">
                  <a:pos x="450" y="109"/>
                </a:cxn>
                <a:cxn ang="0">
                  <a:pos x="494" y="131"/>
                </a:cxn>
                <a:cxn ang="0">
                  <a:pos x="513" y="144"/>
                </a:cxn>
                <a:cxn ang="0">
                  <a:pos x="546" y="167"/>
                </a:cxn>
                <a:cxn ang="0">
                  <a:pos x="572" y="188"/>
                </a:cxn>
                <a:cxn ang="0">
                  <a:pos x="643" y="149"/>
                </a:cxn>
                <a:cxn ang="0">
                  <a:pos x="628" y="135"/>
                </a:cxn>
                <a:cxn ang="0">
                  <a:pos x="590" y="102"/>
                </a:cxn>
                <a:cxn ang="0">
                  <a:pos x="555" y="77"/>
                </a:cxn>
                <a:cxn ang="0">
                  <a:pos x="514" y="51"/>
                </a:cxn>
                <a:cxn ang="0">
                  <a:pos x="466" y="29"/>
                </a:cxn>
                <a:cxn ang="0">
                  <a:pos x="413" y="12"/>
                </a:cxn>
                <a:cxn ang="0">
                  <a:pos x="353" y="2"/>
                </a:cxn>
                <a:cxn ang="0">
                  <a:pos x="321" y="0"/>
                </a:cxn>
              </a:cxnLst>
              <a:rect l="0" t="0" r="r" b="b"/>
              <a:pathLst>
                <a:path w="643" h="205">
                  <a:moveTo>
                    <a:pt x="321" y="0"/>
                  </a:moveTo>
                  <a:lnTo>
                    <a:pt x="321" y="0"/>
                  </a:lnTo>
                  <a:lnTo>
                    <a:pt x="290" y="2"/>
                  </a:lnTo>
                  <a:lnTo>
                    <a:pt x="258" y="6"/>
                  </a:lnTo>
                  <a:lnTo>
                    <a:pt x="229" y="12"/>
                  </a:lnTo>
                  <a:lnTo>
                    <a:pt x="201" y="19"/>
                  </a:lnTo>
                  <a:lnTo>
                    <a:pt x="175" y="28"/>
                  </a:lnTo>
                  <a:lnTo>
                    <a:pt x="150" y="39"/>
                  </a:lnTo>
                  <a:lnTo>
                    <a:pt x="127" y="49"/>
                  </a:lnTo>
                  <a:lnTo>
                    <a:pt x="106" y="61"/>
                  </a:lnTo>
                  <a:lnTo>
                    <a:pt x="86" y="74"/>
                  </a:lnTo>
                  <a:lnTo>
                    <a:pt x="67" y="85"/>
                  </a:lnTo>
                  <a:lnTo>
                    <a:pt x="52" y="97"/>
                  </a:lnTo>
                  <a:lnTo>
                    <a:pt x="37" y="109"/>
                  </a:lnTo>
                  <a:lnTo>
                    <a:pt x="15" y="129"/>
                  </a:lnTo>
                  <a:lnTo>
                    <a:pt x="0" y="144"/>
                  </a:lnTo>
                  <a:lnTo>
                    <a:pt x="55" y="199"/>
                  </a:lnTo>
                  <a:lnTo>
                    <a:pt x="55" y="199"/>
                  </a:lnTo>
                  <a:lnTo>
                    <a:pt x="71" y="184"/>
                  </a:lnTo>
                  <a:lnTo>
                    <a:pt x="71" y="184"/>
                  </a:lnTo>
                  <a:lnTo>
                    <a:pt x="87" y="170"/>
                  </a:lnTo>
                  <a:lnTo>
                    <a:pt x="110" y="153"/>
                  </a:lnTo>
                  <a:lnTo>
                    <a:pt x="135" y="136"/>
                  </a:lnTo>
                  <a:lnTo>
                    <a:pt x="150" y="126"/>
                  </a:lnTo>
                  <a:lnTo>
                    <a:pt x="166" y="118"/>
                  </a:lnTo>
                  <a:lnTo>
                    <a:pt x="182" y="110"/>
                  </a:lnTo>
                  <a:lnTo>
                    <a:pt x="200" y="103"/>
                  </a:lnTo>
                  <a:lnTo>
                    <a:pt x="218" y="96"/>
                  </a:lnTo>
                  <a:lnTo>
                    <a:pt x="238" y="90"/>
                  </a:lnTo>
                  <a:lnTo>
                    <a:pt x="258" y="85"/>
                  </a:lnTo>
                  <a:lnTo>
                    <a:pt x="278" y="82"/>
                  </a:lnTo>
                  <a:lnTo>
                    <a:pt x="299" y="80"/>
                  </a:lnTo>
                  <a:lnTo>
                    <a:pt x="321" y="80"/>
                  </a:lnTo>
                  <a:lnTo>
                    <a:pt x="321" y="80"/>
                  </a:lnTo>
                  <a:lnTo>
                    <a:pt x="335" y="80"/>
                  </a:lnTo>
                  <a:lnTo>
                    <a:pt x="349" y="81"/>
                  </a:lnTo>
                  <a:lnTo>
                    <a:pt x="376" y="84"/>
                  </a:lnTo>
                  <a:lnTo>
                    <a:pt x="402" y="91"/>
                  </a:lnTo>
                  <a:lnTo>
                    <a:pt x="427" y="99"/>
                  </a:lnTo>
                  <a:lnTo>
                    <a:pt x="450" y="109"/>
                  </a:lnTo>
                  <a:lnTo>
                    <a:pt x="473" y="119"/>
                  </a:lnTo>
                  <a:lnTo>
                    <a:pt x="494" y="131"/>
                  </a:lnTo>
                  <a:lnTo>
                    <a:pt x="513" y="144"/>
                  </a:lnTo>
                  <a:lnTo>
                    <a:pt x="513" y="144"/>
                  </a:lnTo>
                  <a:lnTo>
                    <a:pt x="531" y="156"/>
                  </a:lnTo>
                  <a:lnTo>
                    <a:pt x="546" y="167"/>
                  </a:lnTo>
                  <a:lnTo>
                    <a:pt x="572" y="188"/>
                  </a:lnTo>
                  <a:lnTo>
                    <a:pt x="572" y="188"/>
                  </a:lnTo>
                  <a:lnTo>
                    <a:pt x="587" y="205"/>
                  </a:lnTo>
                  <a:lnTo>
                    <a:pt x="643" y="149"/>
                  </a:lnTo>
                  <a:lnTo>
                    <a:pt x="643" y="149"/>
                  </a:lnTo>
                  <a:lnTo>
                    <a:pt x="628" y="135"/>
                  </a:lnTo>
                  <a:lnTo>
                    <a:pt x="604" y="114"/>
                  </a:lnTo>
                  <a:lnTo>
                    <a:pt x="590" y="102"/>
                  </a:lnTo>
                  <a:lnTo>
                    <a:pt x="574" y="89"/>
                  </a:lnTo>
                  <a:lnTo>
                    <a:pt x="555" y="77"/>
                  </a:lnTo>
                  <a:lnTo>
                    <a:pt x="535" y="64"/>
                  </a:lnTo>
                  <a:lnTo>
                    <a:pt x="514" y="51"/>
                  </a:lnTo>
                  <a:lnTo>
                    <a:pt x="491" y="40"/>
                  </a:lnTo>
                  <a:lnTo>
                    <a:pt x="466" y="29"/>
                  </a:lnTo>
                  <a:lnTo>
                    <a:pt x="439" y="20"/>
                  </a:lnTo>
                  <a:lnTo>
                    <a:pt x="413" y="12"/>
                  </a:lnTo>
                  <a:lnTo>
                    <a:pt x="383" y="6"/>
                  </a:lnTo>
                  <a:lnTo>
                    <a:pt x="353" y="2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85" name="Freeform 41"/>
            <p:cNvSpPr/>
            <p:nvPr/>
          </p:nvSpPr>
          <p:spPr bwMode="auto">
            <a:xfrm>
              <a:off x="8489950" y="6000750"/>
              <a:ext cx="214313" cy="82550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204" y="0"/>
                </a:cxn>
                <a:cxn ang="0">
                  <a:pos x="183" y="1"/>
                </a:cxn>
                <a:cxn ang="0">
                  <a:pos x="163" y="5"/>
                </a:cxn>
                <a:cxn ang="0">
                  <a:pos x="144" y="9"/>
                </a:cxn>
                <a:cxn ang="0">
                  <a:pos x="125" y="15"/>
                </a:cxn>
                <a:cxn ang="0">
                  <a:pos x="108" y="21"/>
                </a:cxn>
                <a:cxn ang="0">
                  <a:pos x="92" y="29"/>
                </a:cxn>
                <a:cxn ang="0">
                  <a:pos x="77" y="37"/>
                </a:cxn>
                <a:cxn ang="0">
                  <a:pos x="63" y="47"/>
                </a:cxn>
                <a:cxn ang="0">
                  <a:pos x="39" y="64"/>
                </a:cxn>
                <a:cxn ang="0">
                  <a:pos x="20" y="81"/>
                </a:cxn>
                <a:cxn ang="0">
                  <a:pos x="7" y="94"/>
                </a:cxn>
                <a:cxn ang="0">
                  <a:pos x="0" y="99"/>
                </a:cxn>
                <a:cxn ang="0">
                  <a:pos x="56" y="156"/>
                </a:cxn>
                <a:cxn ang="0">
                  <a:pos x="56" y="156"/>
                </a:cxn>
                <a:cxn ang="0">
                  <a:pos x="71" y="140"/>
                </a:cxn>
                <a:cxn ang="0">
                  <a:pos x="85" y="128"/>
                </a:cxn>
                <a:cxn ang="0">
                  <a:pos x="103" y="114"/>
                </a:cxn>
                <a:cxn ang="0">
                  <a:pos x="114" y="107"/>
                </a:cxn>
                <a:cxn ang="0">
                  <a:pos x="124" y="99"/>
                </a:cxn>
                <a:cxn ang="0">
                  <a:pos x="136" y="94"/>
                </a:cxn>
                <a:cxn ang="0">
                  <a:pos x="147" y="88"/>
                </a:cxn>
                <a:cxn ang="0">
                  <a:pos x="162" y="83"/>
                </a:cxn>
                <a:cxn ang="0">
                  <a:pos x="174" y="80"/>
                </a:cxn>
                <a:cxn ang="0">
                  <a:pos x="188" y="77"/>
                </a:cxn>
                <a:cxn ang="0">
                  <a:pos x="204" y="77"/>
                </a:cxn>
                <a:cxn ang="0">
                  <a:pos x="204" y="77"/>
                </a:cxn>
                <a:cxn ang="0">
                  <a:pos x="218" y="77"/>
                </a:cxn>
                <a:cxn ang="0">
                  <a:pos x="232" y="80"/>
                </a:cxn>
                <a:cxn ang="0">
                  <a:pos x="246" y="83"/>
                </a:cxn>
                <a:cxn ang="0">
                  <a:pos x="259" y="88"/>
                </a:cxn>
                <a:cxn ang="0">
                  <a:pos x="270" y="94"/>
                </a:cxn>
                <a:cxn ang="0">
                  <a:pos x="282" y="99"/>
                </a:cxn>
                <a:cxn ang="0">
                  <a:pos x="293" y="107"/>
                </a:cxn>
                <a:cxn ang="0">
                  <a:pos x="303" y="114"/>
                </a:cxn>
                <a:cxn ang="0">
                  <a:pos x="321" y="128"/>
                </a:cxn>
                <a:cxn ang="0">
                  <a:pos x="333" y="140"/>
                </a:cxn>
                <a:cxn ang="0">
                  <a:pos x="349" y="157"/>
                </a:cxn>
                <a:cxn ang="0">
                  <a:pos x="405" y="102"/>
                </a:cxn>
                <a:cxn ang="0">
                  <a:pos x="405" y="102"/>
                </a:cxn>
                <a:cxn ang="0">
                  <a:pos x="398" y="94"/>
                </a:cxn>
                <a:cxn ang="0">
                  <a:pos x="385" y="81"/>
                </a:cxn>
                <a:cxn ang="0">
                  <a:pos x="366" y="64"/>
                </a:cxn>
                <a:cxn ang="0">
                  <a:pos x="356" y="56"/>
                </a:cxn>
                <a:cxn ang="0">
                  <a:pos x="343" y="47"/>
                </a:cxn>
                <a:cxn ang="0">
                  <a:pos x="329" y="39"/>
                </a:cxn>
                <a:cxn ang="0">
                  <a:pos x="314" y="29"/>
                </a:cxn>
                <a:cxn ang="0">
                  <a:pos x="298" y="22"/>
                </a:cxn>
                <a:cxn ang="0">
                  <a:pos x="281" y="15"/>
                </a:cxn>
                <a:cxn ang="0">
                  <a:pos x="263" y="9"/>
                </a:cxn>
                <a:cxn ang="0">
                  <a:pos x="243" y="5"/>
                </a:cxn>
                <a:cxn ang="0">
                  <a:pos x="224" y="1"/>
                </a:cxn>
                <a:cxn ang="0">
                  <a:pos x="204" y="0"/>
                </a:cxn>
                <a:cxn ang="0">
                  <a:pos x="204" y="0"/>
                </a:cxn>
              </a:cxnLst>
              <a:rect l="0" t="0" r="r" b="b"/>
              <a:pathLst>
                <a:path w="405" h="157">
                  <a:moveTo>
                    <a:pt x="204" y="0"/>
                  </a:moveTo>
                  <a:lnTo>
                    <a:pt x="204" y="0"/>
                  </a:lnTo>
                  <a:lnTo>
                    <a:pt x="183" y="1"/>
                  </a:lnTo>
                  <a:lnTo>
                    <a:pt x="163" y="5"/>
                  </a:lnTo>
                  <a:lnTo>
                    <a:pt x="144" y="9"/>
                  </a:lnTo>
                  <a:lnTo>
                    <a:pt x="125" y="15"/>
                  </a:lnTo>
                  <a:lnTo>
                    <a:pt x="108" y="21"/>
                  </a:lnTo>
                  <a:lnTo>
                    <a:pt x="92" y="29"/>
                  </a:lnTo>
                  <a:lnTo>
                    <a:pt x="77" y="37"/>
                  </a:lnTo>
                  <a:lnTo>
                    <a:pt x="63" y="47"/>
                  </a:lnTo>
                  <a:lnTo>
                    <a:pt x="39" y="64"/>
                  </a:lnTo>
                  <a:lnTo>
                    <a:pt x="20" y="81"/>
                  </a:lnTo>
                  <a:lnTo>
                    <a:pt x="7" y="94"/>
                  </a:lnTo>
                  <a:lnTo>
                    <a:pt x="0" y="99"/>
                  </a:lnTo>
                  <a:lnTo>
                    <a:pt x="56" y="156"/>
                  </a:lnTo>
                  <a:lnTo>
                    <a:pt x="56" y="156"/>
                  </a:lnTo>
                  <a:lnTo>
                    <a:pt x="71" y="140"/>
                  </a:lnTo>
                  <a:lnTo>
                    <a:pt x="85" y="128"/>
                  </a:lnTo>
                  <a:lnTo>
                    <a:pt x="103" y="114"/>
                  </a:lnTo>
                  <a:lnTo>
                    <a:pt x="114" y="107"/>
                  </a:lnTo>
                  <a:lnTo>
                    <a:pt x="124" y="99"/>
                  </a:lnTo>
                  <a:lnTo>
                    <a:pt x="136" y="94"/>
                  </a:lnTo>
                  <a:lnTo>
                    <a:pt x="147" y="88"/>
                  </a:lnTo>
                  <a:lnTo>
                    <a:pt x="162" y="83"/>
                  </a:lnTo>
                  <a:lnTo>
                    <a:pt x="174" y="80"/>
                  </a:lnTo>
                  <a:lnTo>
                    <a:pt x="188" y="77"/>
                  </a:lnTo>
                  <a:lnTo>
                    <a:pt x="204" y="77"/>
                  </a:lnTo>
                  <a:lnTo>
                    <a:pt x="204" y="77"/>
                  </a:lnTo>
                  <a:lnTo>
                    <a:pt x="218" y="77"/>
                  </a:lnTo>
                  <a:lnTo>
                    <a:pt x="232" y="80"/>
                  </a:lnTo>
                  <a:lnTo>
                    <a:pt x="246" y="83"/>
                  </a:lnTo>
                  <a:lnTo>
                    <a:pt x="259" y="88"/>
                  </a:lnTo>
                  <a:lnTo>
                    <a:pt x="270" y="94"/>
                  </a:lnTo>
                  <a:lnTo>
                    <a:pt x="282" y="99"/>
                  </a:lnTo>
                  <a:lnTo>
                    <a:pt x="293" y="107"/>
                  </a:lnTo>
                  <a:lnTo>
                    <a:pt x="303" y="114"/>
                  </a:lnTo>
                  <a:lnTo>
                    <a:pt x="321" y="128"/>
                  </a:lnTo>
                  <a:lnTo>
                    <a:pt x="333" y="140"/>
                  </a:lnTo>
                  <a:lnTo>
                    <a:pt x="349" y="157"/>
                  </a:lnTo>
                  <a:lnTo>
                    <a:pt x="405" y="102"/>
                  </a:lnTo>
                  <a:lnTo>
                    <a:pt x="405" y="102"/>
                  </a:lnTo>
                  <a:lnTo>
                    <a:pt x="398" y="94"/>
                  </a:lnTo>
                  <a:lnTo>
                    <a:pt x="385" y="81"/>
                  </a:lnTo>
                  <a:lnTo>
                    <a:pt x="366" y="64"/>
                  </a:lnTo>
                  <a:lnTo>
                    <a:pt x="356" y="56"/>
                  </a:lnTo>
                  <a:lnTo>
                    <a:pt x="343" y="47"/>
                  </a:lnTo>
                  <a:lnTo>
                    <a:pt x="329" y="39"/>
                  </a:lnTo>
                  <a:lnTo>
                    <a:pt x="314" y="29"/>
                  </a:lnTo>
                  <a:lnTo>
                    <a:pt x="298" y="22"/>
                  </a:lnTo>
                  <a:lnTo>
                    <a:pt x="281" y="15"/>
                  </a:lnTo>
                  <a:lnTo>
                    <a:pt x="263" y="9"/>
                  </a:lnTo>
                  <a:lnTo>
                    <a:pt x="243" y="5"/>
                  </a:lnTo>
                  <a:lnTo>
                    <a:pt x="224" y="1"/>
                  </a:lnTo>
                  <a:lnTo>
                    <a:pt x="204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86" name="Freeform 42"/>
            <p:cNvSpPr/>
            <p:nvPr/>
          </p:nvSpPr>
          <p:spPr bwMode="auto">
            <a:xfrm>
              <a:off x="5351463" y="5084763"/>
              <a:ext cx="103188" cy="60325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97" y="0"/>
                </a:cxn>
                <a:cxn ang="0">
                  <a:pos x="86" y="0"/>
                </a:cxn>
                <a:cxn ang="0">
                  <a:pos x="75" y="1"/>
                </a:cxn>
                <a:cxn ang="0">
                  <a:pos x="65" y="4"/>
                </a:cxn>
                <a:cxn ang="0">
                  <a:pos x="55" y="7"/>
                </a:cxn>
                <a:cxn ang="0">
                  <a:pos x="46" y="11"/>
                </a:cxn>
                <a:cxn ang="0">
                  <a:pos x="39" y="16"/>
                </a:cxn>
                <a:cxn ang="0">
                  <a:pos x="25" y="24"/>
                </a:cxn>
                <a:cxn ang="0">
                  <a:pos x="14" y="33"/>
                </a:cxn>
                <a:cxn ang="0">
                  <a:pos x="6" y="41"/>
                </a:cxn>
                <a:cxn ang="0">
                  <a:pos x="0" y="48"/>
                </a:cxn>
                <a:cxn ang="0">
                  <a:pos x="63" y="112"/>
                </a:cxn>
                <a:cxn ang="0">
                  <a:pos x="136" y="112"/>
                </a:cxn>
                <a:cxn ang="0">
                  <a:pos x="196" y="52"/>
                </a:cxn>
                <a:cxn ang="0">
                  <a:pos x="196" y="52"/>
                </a:cxn>
                <a:cxn ang="0">
                  <a:pos x="190" y="44"/>
                </a:cxn>
                <a:cxn ang="0">
                  <a:pos x="182" y="35"/>
                </a:cxn>
                <a:cxn ang="0">
                  <a:pos x="171" y="26"/>
                </a:cxn>
                <a:cxn ang="0">
                  <a:pos x="157" y="17"/>
                </a:cxn>
                <a:cxn ang="0">
                  <a:pos x="149" y="12"/>
                </a:cxn>
                <a:cxn ang="0">
                  <a:pos x="140" y="9"/>
                </a:cxn>
                <a:cxn ang="0">
                  <a:pos x="130" y="5"/>
                </a:cxn>
                <a:cxn ang="0">
                  <a:pos x="120" y="3"/>
                </a:cxn>
                <a:cxn ang="0">
                  <a:pos x="109" y="0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196" h="112">
                  <a:moveTo>
                    <a:pt x="97" y="0"/>
                  </a:moveTo>
                  <a:lnTo>
                    <a:pt x="97" y="0"/>
                  </a:lnTo>
                  <a:lnTo>
                    <a:pt x="86" y="0"/>
                  </a:lnTo>
                  <a:lnTo>
                    <a:pt x="75" y="1"/>
                  </a:lnTo>
                  <a:lnTo>
                    <a:pt x="65" y="4"/>
                  </a:lnTo>
                  <a:lnTo>
                    <a:pt x="55" y="7"/>
                  </a:lnTo>
                  <a:lnTo>
                    <a:pt x="46" y="11"/>
                  </a:lnTo>
                  <a:lnTo>
                    <a:pt x="39" y="16"/>
                  </a:lnTo>
                  <a:lnTo>
                    <a:pt x="25" y="24"/>
                  </a:lnTo>
                  <a:lnTo>
                    <a:pt x="14" y="33"/>
                  </a:lnTo>
                  <a:lnTo>
                    <a:pt x="6" y="41"/>
                  </a:lnTo>
                  <a:lnTo>
                    <a:pt x="0" y="48"/>
                  </a:lnTo>
                  <a:lnTo>
                    <a:pt x="63" y="112"/>
                  </a:lnTo>
                  <a:lnTo>
                    <a:pt x="136" y="112"/>
                  </a:lnTo>
                  <a:lnTo>
                    <a:pt x="196" y="52"/>
                  </a:lnTo>
                  <a:lnTo>
                    <a:pt x="196" y="52"/>
                  </a:lnTo>
                  <a:lnTo>
                    <a:pt x="190" y="44"/>
                  </a:lnTo>
                  <a:lnTo>
                    <a:pt x="182" y="35"/>
                  </a:lnTo>
                  <a:lnTo>
                    <a:pt x="171" y="26"/>
                  </a:lnTo>
                  <a:lnTo>
                    <a:pt x="157" y="17"/>
                  </a:lnTo>
                  <a:lnTo>
                    <a:pt x="149" y="12"/>
                  </a:lnTo>
                  <a:lnTo>
                    <a:pt x="140" y="9"/>
                  </a:lnTo>
                  <a:lnTo>
                    <a:pt x="130" y="5"/>
                  </a:lnTo>
                  <a:lnTo>
                    <a:pt x="120" y="3"/>
                  </a:lnTo>
                  <a:lnTo>
                    <a:pt x="109" y="0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87" name="Freeform 43"/>
            <p:cNvSpPr/>
            <p:nvPr/>
          </p:nvSpPr>
          <p:spPr bwMode="auto">
            <a:xfrm>
              <a:off x="5232400" y="4916488"/>
              <a:ext cx="339725" cy="106363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259" y="5"/>
                </a:cxn>
                <a:cxn ang="0">
                  <a:pos x="202" y="18"/>
                </a:cxn>
                <a:cxn ang="0">
                  <a:pos x="151" y="38"/>
                </a:cxn>
                <a:cxn ang="0">
                  <a:pos x="106" y="60"/>
                </a:cxn>
                <a:cxn ang="0">
                  <a:pos x="69" y="85"/>
                </a:cxn>
                <a:cxn ang="0">
                  <a:pos x="38" y="108"/>
                </a:cxn>
                <a:cxn ang="0">
                  <a:pos x="0" y="142"/>
                </a:cxn>
                <a:cxn ang="0">
                  <a:pos x="56" y="199"/>
                </a:cxn>
                <a:cxn ang="0">
                  <a:pos x="71" y="183"/>
                </a:cxn>
                <a:cxn ang="0">
                  <a:pos x="110" y="152"/>
                </a:cxn>
                <a:cxn ang="0">
                  <a:pos x="151" y="126"/>
                </a:cxn>
                <a:cxn ang="0">
                  <a:pos x="183" y="110"/>
                </a:cxn>
                <a:cxn ang="0">
                  <a:pos x="218" y="96"/>
                </a:cxn>
                <a:cxn ang="0">
                  <a:pos x="258" y="85"/>
                </a:cxn>
                <a:cxn ang="0">
                  <a:pos x="300" y="79"/>
                </a:cxn>
                <a:cxn ang="0">
                  <a:pos x="321" y="78"/>
                </a:cxn>
                <a:cxn ang="0">
                  <a:pos x="350" y="80"/>
                </a:cxn>
                <a:cxn ang="0">
                  <a:pos x="402" y="90"/>
                </a:cxn>
                <a:cxn ang="0">
                  <a:pos x="451" y="108"/>
                </a:cxn>
                <a:cxn ang="0">
                  <a:pos x="495" y="131"/>
                </a:cxn>
                <a:cxn ang="0">
                  <a:pos x="514" y="142"/>
                </a:cxn>
                <a:cxn ang="0">
                  <a:pos x="547" y="167"/>
                </a:cxn>
                <a:cxn ang="0">
                  <a:pos x="572" y="188"/>
                </a:cxn>
                <a:cxn ang="0">
                  <a:pos x="643" y="148"/>
                </a:cxn>
                <a:cxn ang="0">
                  <a:pos x="628" y="133"/>
                </a:cxn>
                <a:cxn ang="0">
                  <a:pos x="591" y="101"/>
                </a:cxn>
                <a:cxn ang="0">
                  <a:pos x="555" y="76"/>
                </a:cxn>
                <a:cxn ang="0">
                  <a:pos x="514" y="51"/>
                </a:cxn>
                <a:cxn ang="0">
                  <a:pos x="467" y="29"/>
                </a:cxn>
                <a:cxn ang="0">
                  <a:pos x="413" y="11"/>
                </a:cxn>
                <a:cxn ang="0">
                  <a:pos x="353" y="2"/>
                </a:cxn>
                <a:cxn ang="0">
                  <a:pos x="321" y="0"/>
                </a:cxn>
              </a:cxnLst>
              <a:rect l="0" t="0" r="r" b="b"/>
              <a:pathLst>
                <a:path w="643" h="203">
                  <a:moveTo>
                    <a:pt x="321" y="0"/>
                  </a:moveTo>
                  <a:lnTo>
                    <a:pt x="321" y="0"/>
                  </a:lnTo>
                  <a:lnTo>
                    <a:pt x="290" y="1"/>
                  </a:lnTo>
                  <a:lnTo>
                    <a:pt x="259" y="5"/>
                  </a:lnTo>
                  <a:lnTo>
                    <a:pt x="230" y="11"/>
                  </a:lnTo>
                  <a:lnTo>
                    <a:pt x="202" y="18"/>
                  </a:lnTo>
                  <a:lnTo>
                    <a:pt x="175" y="28"/>
                  </a:lnTo>
                  <a:lnTo>
                    <a:pt x="151" y="38"/>
                  </a:lnTo>
                  <a:lnTo>
                    <a:pt x="127" y="49"/>
                  </a:lnTo>
                  <a:lnTo>
                    <a:pt x="106" y="60"/>
                  </a:lnTo>
                  <a:lnTo>
                    <a:pt x="86" y="72"/>
                  </a:lnTo>
                  <a:lnTo>
                    <a:pt x="69" y="85"/>
                  </a:lnTo>
                  <a:lnTo>
                    <a:pt x="52" y="97"/>
                  </a:lnTo>
                  <a:lnTo>
                    <a:pt x="38" y="108"/>
                  </a:lnTo>
                  <a:lnTo>
                    <a:pt x="15" y="128"/>
                  </a:lnTo>
                  <a:lnTo>
                    <a:pt x="0" y="142"/>
                  </a:lnTo>
                  <a:lnTo>
                    <a:pt x="56" y="199"/>
                  </a:lnTo>
                  <a:lnTo>
                    <a:pt x="56" y="199"/>
                  </a:lnTo>
                  <a:lnTo>
                    <a:pt x="71" y="183"/>
                  </a:lnTo>
                  <a:lnTo>
                    <a:pt x="71" y="183"/>
                  </a:lnTo>
                  <a:lnTo>
                    <a:pt x="87" y="169"/>
                  </a:lnTo>
                  <a:lnTo>
                    <a:pt x="110" y="152"/>
                  </a:lnTo>
                  <a:lnTo>
                    <a:pt x="137" y="134"/>
                  </a:lnTo>
                  <a:lnTo>
                    <a:pt x="151" y="126"/>
                  </a:lnTo>
                  <a:lnTo>
                    <a:pt x="167" y="118"/>
                  </a:lnTo>
                  <a:lnTo>
                    <a:pt x="183" y="110"/>
                  </a:lnTo>
                  <a:lnTo>
                    <a:pt x="201" y="103"/>
                  </a:lnTo>
                  <a:lnTo>
                    <a:pt x="218" y="96"/>
                  </a:lnTo>
                  <a:lnTo>
                    <a:pt x="238" y="90"/>
                  </a:lnTo>
                  <a:lnTo>
                    <a:pt x="258" y="85"/>
                  </a:lnTo>
                  <a:lnTo>
                    <a:pt x="278" y="82"/>
                  </a:lnTo>
                  <a:lnTo>
                    <a:pt x="300" y="79"/>
                  </a:lnTo>
                  <a:lnTo>
                    <a:pt x="321" y="78"/>
                  </a:lnTo>
                  <a:lnTo>
                    <a:pt x="321" y="78"/>
                  </a:lnTo>
                  <a:lnTo>
                    <a:pt x="335" y="79"/>
                  </a:lnTo>
                  <a:lnTo>
                    <a:pt x="350" y="80"/>
                  </a:lnTo>
                  <a:lnTo>
                    <a:pt x="376" y="84"/>
                  </a:lnTo>
                  <a:lnTo>
                    <a:pt x="402" y="90"/>
                  </a:lnTo>
                  <a:lnTo>
                    <a:pt x="427" y="98"/>
                  </a:lnTo>
                  <a:lnTo>
                    <a:pt x="451" y="108"/>
                  </a:lnTo>
                  <a:lnTo>
                    <a:pt x="474" y="119"/>
                  </a:lnTo>
                  <a:lnTo>
                    <a:pt x="495" y="131"/>
                  </a:lnTo>
                  <a:lnTo>
                    <a:pt x="514" y="142"/>
                  </a:lnTo>
                  <a:lnTo>
                    <a:pt x="514" y="142"/>
                  </a:lnTo>
                  <a:lnTo>
                    <a:pt x="531" y="155"/>
                  </a:lnTo>
                  <a:lnTo>
                    <a:pt x="547" y="167"/>
                  </a:lnTo>
                  <a:lnTo>
                    <a:pt x="572" y="188"/>
                  </a:lnTo>
                  <a:lnTo>
                    <a:pt x="572" y="188"/>
                  </a:lnTo>
                  <a:lnTo>
                    <a:pt x="588" y="203"/>
                  </a:lnTo>
                  <a:lnTo>
                    <a:pt x="643" y="148"/>
                  </a:lnTo>
                  <a:lnTo>
                    <a:pt x="643" y="148"/>
                  </a:lnTo>
                  <a:lnTo>
                    <a:pt x="628" y="133"/>
                  </a:lnTo>
                  <a:lnTo>
                    <a:pt x="605" y="113"/>
                  </a:lnTo>
                  <a:lnTo>
                    <a:pt x="591" y="101"/>
                  </a:lnTo>
                  <a:lnTo>
                    <a:pt x="574" y="89"/>
                  </a:lnTo>
                  <a:lnTo>
                    <a:pt x="555" y="76"/>
                  </a:lnTo>
                  <a:lnTo>
                    <a:pt x="536" y="64"/>
                  </a:lnTo>
                  <a:lnTo>
                    <a:pt x="514" y="51"/>
                  </a:lnTo>
                  <a:lnTo>
                    <a:pt x="491" y="39"/>
                  </a:lnTo>
                  <a:lnTo>
                    <a:pt x="467" y="29"/>
                  </a:lnTo>
                  <a:lnTo>
                    <a:pt x="440" y="20"/>
                  </a:lnTo>
                  <a:lnTo>
                    <a:pt x="413" y="11"/>
                  </a:lnTo>
                  <a:lnTo>
                    <a:pt x="383" y="5"/>
                  </a:lnTo>
                  <a:lnTo>
                    <a:pt x="353" y="2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88" name="Freeform 44"/>
            <p:cNvSpPr/>
            <p:nvPr/>
          </p:nvSpPr>
          <p:spPr bwMode="auto">
            <a:xfrm>
              <a:off x="5295900" y="5003800"/>
              <a:ext cx="214313" cy="82550"/>
            </a:xfrm>
            <a:custGeom>
              <a:avLst/>
              <a:gdLst/>
              <a:ahLst/>
              <a:cxnLst>
                <a:cxn ang="0">
                  <a:pos x="203" y="0"/>
                </a:cxn>
                <a:cxn ang="0">
                  <a:pos x="203" y="0"/>
                </a:cxn>
                <a:cxn ang="0">
                  <a:pos x="182" y="1"/>
                </a:cxn>
                <a:cxn ang="0">
                  <a:pos x="162" y="3"/>
                </a:cxn>
                <a:cxn ang="0">
                  <a:pos x="143" y="8"/>
                </a:cxn>
                <a:cxn ang="0">
                  <a:pos x="124" y="14"/>
                </a:cxn>
                <a:cxn ang="0">
                  <a:pos x="108" y="21"/>
                </a:cxn>
                <a:cxn ang="0">
                  <a:pos x="92" y="29"/>
                </a:cxn>
                <a:cxn ang="0">
                  <a:pos x="76" y="37"/>
                </a:cxn>
                <a:cxn ang="0">
                  <a:pos x="62" y="46"/>
                </a:cxn>
                <a:cxn ang="0">
                  <a:pos x="39" y="64"/>
                </a:cxn>
                <a:cxn ang="0">
                  <a:pos x="20" y="80"/>
                </a:cxn>
                <a:cxn ang="0">
                  <a:pos x="6" y="92"/>
                </a:cxn>
                <a:cxn ang="0">
                  <a:pos x="0" y="99"/>
                </a:cxn>
                <a:cxn ang="0">
                  <a:pos x="55" y="155"/>
                </a:cxn>
                <a:cxn ang="0">
                  <a:pos x="55" y="155"/>
                </a:cxn>
                <a:cxn ang="0">
                  <a:pos x="71" y="139"/>
                </a:cxn>
                <a:cxn ang="0">
                  <a:pos x="85" y="127"/>
                </a:cxn>
                <a:cxn ang="0">
                  <a:pos x="102" y="113"/>
                </a:cxn>
                <a:cxn ang="0">
                  <a:pos x="113" y="106"/>
                </a:cxn>
                <a:cxn ang="0">
                  <a:pos x="123" y="99"/>
                </a:cxn>
                <a:cxn ang="0">
                  <a:pos x="135" y="93"/>
                </a:cxn>
                <a:cxn ang="0">
                  <a:pos x="148" y="87"/>
                </a:cxn>
                <a:cxn ang="0">
                  <a:pos x="161" y="83"/>
                </a:cxn>
                <a:cxn ang="0">
                  <a:pos x="174" y="79"/>
                </a:cxn>
                <a:cxn ang="0">
                  <a:pos x="189" y="77"/>
                </a:cxn>
                <a:cxn ang="0">
                  <a:pos x="203" y="76"/>
                </a:cxn>
                <a:cxn ang="0">
                  <a:pos x="203" y="76"/>
                </a:cxn>
                <a:cxn ang="0">
                  <a:pos x="217" y="77"/>
                </a:cxn>
                <a:cxn ang="0">
                  <a:pos x="231" y="79"/>
                </a:cxn>
                <a:cxn ang="0">
                  <a:pos x="245" y="83"/>
                </a:cxn>
                <a:cxn ang="0">
                  <a:pos x="258" y="87"/>
                </a:cxn>
                <a:cxn ang="0">
                  <a:pos x="269" y="93"/>
                </a:cxn>
                <a:cxn ang="0">
                  <a:pos x="281" y="99"/>
                </a:cxn>
                <a:cxn ang="0">
                  <a:pos x="292" y="106"/>
                </a:cxn>
                <a:cxn ang="0">
                  <a:pos x="302" y="113"/>
                </a:cxn>
                <a:cxn ang="0">
                  <a:pos x="320" y="127"/>
                </a:cxn>
                <a:cxn ang="0">
                  <a:pos x="334" y="140"/>
                </a:cxn>
                <a:cxn ang="0">
                  <a:pos x="349" y="156"/>
                </a:cxn>
                <a:cxn ang="0">
                  <a:pos x="405" y="100"/>
                </a:cxn>
                <a:cxn ang="0">
                  <a:pos x="405" y="100"/>
                </a:cxn>
                <a:cxn ang="0">
                  <a:pos x="398" y="93"/>
                </a:cxn>
                <a:cxn ang="0">
                  <a:pos x="384" y="80"/>
                </a:cxn>
                <a:cxn ang="0">
                  <a:pos x="367" y="64"/>
                </a:cxn>
                <a:cxn ang="0">
                  <a:pos x="355" y="56"/>
                </a:cxn>
                <a:cxn ang="0">
                  <a:pos x="342" y="46"/>
                </a:cxn>
                <a:cxn ang="0">
                  <a:pos x="328" y="37"/>
                </a:cxn>
                <a:cxn ang="0">
                  <a:pos x="314" y="29"/>
                </a:cxn>
                <a:cxn ang="0">
                  <a:pos x="298" y="21"/>
                </a:cxn>
                <a:cxn ang="0">
                  <a:pos x="280" y="14"/>
                </a:cxn>
                <a:cxn ang="0">
                  <a:pos x="262" y="8"/>
                </a:cxn>
                <a:cxn ang="0">
                  <a:pos x="244" y="3"/>
                </a:cxn>
                <a:cxn ang="0">
                  <a:pos x="224" y="1"/>
                </a:cxn>
                <a:cxn ang="0">
                  <a:pos x="203" y="0"/>
                </a:cxn>
                <a:cxn ang="0">
                  <a:pos x="203" y="0"/>
                </a:cxn>
              </a:cxnLst>
              <a:rect l="0" t="0" r="r" b="b"/>
              <a:pathLst>
                <a:path w="405" h="156">
                  <a:moveTo>
                    <a:pt x="203" y="0"/>
                  </a:moveTo>
                  <a:lnTo>
                    <a:pt x="203" y="0"/>
                  </a:lnTo>
                  <a:lnTo>
                    <a:pt x="182" y="1"/>
                  </a:lnTo>
                  <a:lnTo>
                    <a:pt x="162" y="3"/>
                  </a:lnTo>
                  <a:lnTo>
                    <a:pt x="143" y="8"/>
                  </a:lnTo>
                  <a:lnTo>
                    <a:pt x="124" y="14"/>
                  </a:lnTo>
                  <a:lnTo>
                    <a:pt x="108" y="21"/>
                  </a:lnTo>
                  <a:lnTo>
                    <a:pt x="92" y="29"/>
                  </a:lnTo>
                  <a:lnTo>
                    <a:pt x="76" y="37"/>
                  </a:lnTo>
                  <a:lnTo>
                    <a:pt x="62" y="46"/>
                  </a:lnTo>
                  <a:lnTo>
                    <a:pt x="39" y="64"/>
                  </a:lnTo>
                  <a:lnTo>
                    <a:pt x="20" y="80"/>
                  </a:lnTo>
                  <a:lnTo>
                    <a:pt x="6" y="92"/>
                  </a:lnTo>
                  <a:lnTo>
                    <a:pt x="0" y="99"/>
                  </a:lnTo>
                  <a:lnTo>
                    <a:pt x="55" y="155"/>
                  </a:lnTo>
                  <a:lnTo>
                    <a:pt x="55" y="155"/>
                  </a:lnTo>
                  <a:lnTo>
                    <a:pt x="71" y="139"/>
                  </a:lnTo>
                  <a:lnTo>
                    <a:pt x="85" y="127"/>
                  </a:lnTo>
                  <a:lnTo>
                    <a:pt x="102" y="113"/>
                  </a:lnTo>
                  <a:lnTo>
                    <a:pt x="113" y="106"/>
                  </a:lnTo>
                  <a:lnTo>
                    <a:pt x="123" y="99"/>
                  </a:lnTo>
                  <a:lnTo>
                    <a:pt x="135" y="93"/>
                  </a:lnTo>
                  <a:lnTo>
                    <a:pt x="148" y="87"/>
                  </a:lnTo>
                  <a:lnTo>
                    <a:pt x="161" y="83"/>
                  </a:lnTo>
                  <a:lnTo>
                    <a:pt x="174" y="79"/>
                  </a:lnTo>
                  <a:lnTo>
                    <a:pt x="189" y="77"/>
                  </a:lnTo>
                  <a:lnTo>
                    <a:pt x="203" y="76"/>
                  </a:lnTo>
                  <a:lnTo>
                    <a:pt x="203" y="76"/>
                  </a:lnTo>
                  <a:lnTo>
                    <a:pt x="217" y="77"/>
                  </a:lnTo>
                  <a:lnTo>
                    <a:pt x="231" y="79"/>
                  </a:lnTo>
                  <a:lnTo>
                    <a:pt x="245" y="83"/>
                  </a:lnTo>
                  <a:lnTo>
                    <a:pt x="258" y="87"/>
                  </a:lnTo>
                  <a:lnTo>
                    <a:pt x="269" y="93"/>
                  </a:lnTo>
                  <a:lnTo>
                    <a:pt x="281" y="99"/>
                  </a:lnTo>
                  <a:lnTo>
                    <a:pt x="292" y="106"/>
                  </a:lnTo>
                  <a:lnTo>
                    <a:pt x="302" y="113"/>
                  </a:lnTo>
                  <a:lnTo>
                    <a:pt x="320" y="127"/>
                  </a:lnTo>
                  <a:lnTo>
                    <a:pt x="334" y="140"/>
                  </a:lnTo>
                  <a:lnTo>
                    <a:pt x="349" y="156"/>
                  </a:lnTo>
                  <a:lnTo>
                    <a:pt x="405" y="100"/>
                  </a:lnTo>
                  <a:lnTo>
                    <a:pt x="405" y="100"/>
                  </a:lnTo>
                  <a:lnTo>
                    <a:pt x="398" y="93"/>
                  </a:lnTo>
                  <a:lnTo>
                    <a:pt x="384" y="80"/>
                  </a:lnTo>
                  <a:lnTo>
                    <a:pt x="367" y="64"/>
                  </a:lnTo>
                  <a:lnTo>
                    <a:pt x="355" y="56"/>
                  </a:lnTo>
                  <a:lnTo>
                    <a:pt x="342" y="46"/>
                  </a:lnTo>
                  <a:lnTo>
                    <a:pt x="328" y="37"/>
                  </a:lnTo>
                  <a:lnTo>
                    <a:pt x="314" y="29"/>
                  </a:lnTo>
                  <a:lnTo>
                    <a:pt x="298" y="21"/>
                  </a:lnTo>
                  <a:lnTo>
                    <a:pt x="280" y="14"/>
                  </a:lnTo>
                  <a:lnTo>
                    <a:pt x="262" y="8"/>
                  </a:lnTo>
                  <a:lnTo>
                    <a:pt x="244" y="3"/>
                  </a:lnTo>
                  <a:lnTo>
                    <a:pt x="224" y="1"/>
                  </a:lnTo>
                  <a:lnTo>
                    <a:pt x="203" y="0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89" name="Freeform 45"/>
            <p:cNvSpPr/>
            <p:nvPr/>
          </p:nvSpPr>
          <p:spPr bwMode="auto">
            <a:xfrm>
              <a:off x="3751263" y="6022975"/>
              <a:ext cx="104775" cy="58738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97" y="0"/>
                </a:cxn>
                <a:cxn ang="0">
                  <a:pos x="85" y="0"/>
                </a:cxn>
                <a:cxn ang="0">
                  <a:pos x="75" y="1"/>
                </a:cxn>
                <a:cxn ang="0">
                  <a:pos x="64" y="5"/>
                </a:cxn>
                <a:cxn ang="0">
                  <a:pos x="55" y="7"/>
                </a:cxn>
                <a:cxn ang="0">
                  <a:pos x="47" y="11"/>
                </a:cxn>
                <a:cxn ang="0">
                  <a:pos x="39" y="15"/>
                </a:cxn>
                <a:cxn ang="0">
                  <a:pos x="25" y="24"/>
                </a:cxn>
                <a:cxn ang="0">
                  <a:pos x="14" y="33"/>
                </a:cxn>
                <a:cxn ang="0">
                  <a:pos x="6" y="41"/>
                </a:cxn>
                <a:cxn ang="0">
                  <a:pos x="0" y="48"/>
                </a:cxn>
                <a:cxn ang="0">
                  <a:pos x="63" y="111"/>
                </a:cxn>
                <a:cxn ang="0">
                  <a:pos x="136" y="111"/>
                </a:cxn>
                <a:cxn ang="0">
                  <a:pos x="197" y="52"/>
                </a:cxn>
                <a:cxn ang="0">
                  <a:pos x="197" y="52"/>
                </a:cxn>
                <a:cxn ang="0">
                  <a:pos x="190" y="43"/>
                </a:cxn>
                <a:cxn ang="0">
                  <a:pos x="181" y="35"/>
                </a:cxn>
                <a:cxn ang="0">
                  <a:pos x="171" y="26"/>
                </a:cxn>
                <a:cxn ang="0">
                  <a:pos x="157" y="17"/>
                </a:cxn>
                <a:cxn ang="0">
                  <a:pos x="149" y="12"/>
                </a:cxn>
                <a:cxn ang="0">
                  <a:pos x="140" y="8"/>
                </a:cxn>
                <a:cxn ang="0">
                  <a:pos x="130" y="5"/>
                </a:cxn>
                <a:cxn ang="0">
                  <a:pos x="121" y="2"/>
                </a:cxn>
                <a:cxn ang="0">
                  <a:pos x="109" y="0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197" h="111">
                  <a:moveTo>
                    <a:pt x="97" y="0"/>
                  </a:moveTo>
                  <a:lnTo>
                    <a:pt x="97" y="0"/>
                  </a:lnTo>
                  <a:lnTo>
                    <a:pt x="85" y="0"/>
                  </a:lnTo>
                  <a:lnTo>
                    <a:pt x="75" y="1"/>
                  </a:lnTo>
                  <a:lnTo>
                    <a:pt x="64" y="5"/>
                  </a:lnTo>
                  <a:lnTo>
                    <a:pt x="55" y="7"/>
                  </a:lnTo>
                  <a:lnTo>
                    <a:pt x="47" y="11"/>
                  </a:lnTo>
                  <a:lnTo>
                    <a:pt x="39" y="15"/>
                  </a:lnTo>
                  <a:lnTo>
                    <a:pt x="25" y="24"/>
                  </a:lnTo>
                  <a:lnTo>
                    <a:pt x="14" y="33"/>
                  </a:lnTo>
                  <a:lnTo>
                    <a:pt x="6" y="41"/>
                  </a:lnTo>
                  <a:lnTo>
                    <a:pt x="0" y="48"/>
                  </a:lnTo>
                  <a:lnTo>
                    <a:pt x="63" y="111"/>
                  </a:lnTo>
                  <a:lnTo>
                    <a:pt x="136" y="111"/>
                  </a:lnTo>
                  <a:lnTo>
                    <a:pt x="197" y="52"/>
                  </a:lnTo>
                  <a:lnTo>
                    <a:pt x="197" y="52"/>
                  </a:lnTo>
                  <a:lnTo>
                    <a:pt x="190" y="43"/>
                  </a:lnTo>
                  <a:lnTo>
                    <a:pt x="181" y="35"/>
                  </a:lnTo>
                  <a:lnTo>
                    <a:pt x="171" y="26"/>
                  </a:lnTo>
                  <a:lnTo>
                    <a:pt x="157" y="17"/>
                  </a:lnTo>
                  <a:lnTo>
                    <a:pt x="149" y="12"/>
                  </a:lnTo>
                  <a:lnTo>
                    <a:pt x="140" y="8"/>
                  </a:lnTo>
                  <a:lnTo>
                    <a:pt x="130" y="5"/>
                  </a:lnTo>
                  <a:lnTo>
                    <a:pt x="121" y="2"/>
                  </a:lnTo>
                  <a:lnTo>
                    <a:pt x="109" y="0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90" name="Freeform 46"/>
            <p:cNvSpPr/>
            <p:nvPr/>
          </p:nvSpPr>
          <p:spPr bwMode="auto">
            <a:xfrm>
              <a:off x="3633788" y="5853113"/>
              <a:ext cx="339725" cy="107950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258" y="6"/>
                </a:cxn>
                <a:cxn ang="0">
                  <a:pos x="201" y="19"/>
                </a:cxn>
                <a:cxn ang="0">
                  <a:pos x="149" y="39"/>
                </a:cxn>
                <a:cxn ang="0">
                  <a:pos x="105" y="61"/>
                </a:cxn>
                <a:cxn ang="0">
                  <a:pos x="67" y="86"/>
                </a:cxn>
                <a:cxn ang="0">
                  <a:pos x="37" y="109"/>
                </a:cxn>
                <a:cxn ang="0">
                  <a:pos x="0" y="143"/>
                </a:cxn>
                <a:cxn ang="0">
                  <a:pos x="55" y="199"/>
                </a:cxn>
                <a:cxn ang="0">
                  <a:pos x="70" y="184"/>
                </a:cxn>
                <a:cxn ang="0">
                  <a:pos x="108" y="153"/>
                </a:cxn>
                <a:cxn ang="0">
                  <a:pos x="149" y="127"/>
                </a:cxn>
                <a:cxn ang="0">
                  <a:pos x="182" y="110"/>
                </a:cxn>
                <a:cxn ang="0">
                  <a:pos x="218" y="96"/>
                </a:cxn>
                <a:cxn ang="0">
                  <a:pos x="257" y="86"/>
                </a:cxn>
                <a:cxn ang="0">
                  <a:pos x="299" y="80"/>
                </a:cxn>
                <a:cxn ang="0">
                  <a:pos x="321" y="79"/>
                </a:cxn>
                <a:cxn ang="0">
                  <a:pos x="348" y="81"/>
                </a:cxn>
                <a:cxn ang="0">
                  <a:pos x="401" y="91"/>
                </a:cxn>
                <a:cxn ang="0">
                  <a:pos x="450" y="109"/>
                </a:cxn>
                <a:cxn ang="0">
                  <a:pos x="493" y="132"/>
                </a:cxn>
                <a:cxn ang="0">
                  <a:pos x="513" y="144"/>
                </a:cxn>
                <a:cxn ang="0">
                  <a:pos x="546" y="168"/>
                </a:cxn>
                <a:cxn ang="0">
                  <a:pos x="571" y="189"/>
                </a:cxn>
                <a:cxn ang="0">
                  <a:pos x="643" y="149"/>
                </a:cxn>
                <a:cxn ang="0">
                  <a:pos x="628" y="134"/>
                </a:cxn>
                <a:cxn ang="0">
                  <a:pos x="589" y="102"/>
                </a:cxn>
                <a:cxn ang="0">
                  <a:pos x="555" y="77"/>
                </a:cxn>
                <a:cxn ang="0">
                  <a:pos x="513" y="52"/>
                </a:cxn>
                <a:cxn ang="0">
                  <a:pos x="465" y="30"/>
                </a:cxn>
                <a:cxn ang="0">
                  <a:pos x="411" y="12"/>
                </a:cxn>
                <a:cxn ang="0">
                  <a:pos x="352" y="3"/>
                </a:cxn>
                <a:cxn ang="0">
                  <a:pos x="321" y="0"/>
                </a:cxn>
              </a:cxnLst>
              <a:rect l="0" t="0" r="r" b="b"/>
              <a:pathLst>
                <a:path w="643" h="204">
                  <a:moveTo>
                    <a:pt x="321" y="0"/>
                  </a:moveTo>
                  <a:lnTo>
                    <a:pt x="321" y="0"/>
                  </a:lnTo>
                  <a:lnTo>
                    <a:pt x="289" y="2"/>
                  </a:lnTo>
                  <a:lnTo>
                    <a:pt x="258" y="6"/>
                  </a:lnTo>
                  <a:lnTo>
                    <a:pt x="229" y="12"/>
                  </a:lnTo>
                  <a:lnTo>
                    <a:pt x="201" y="19"/>
                  </a:lnTo>
                  <a:lnTo>
                    <a:pt x="175" y="29"/>
                  </a:lnTo>
                  <a:lnTo>
                    <a:pt x="149" y="39"/>
                  </a:lnTo>
                  <a:lnTo>
                    <a:pt x="127" y="50"/>
                  </a:lnTo>
                  <a:lnTo>
                    <a:pt x="105" y="61"/>
                  </a:lnTo>
                  <a:lnTo>
                    <a:pt x="85" y="73"/>
                  </a:lnTo>
                  <a:lnTo>
                    <a:pt x="67" y="86"/>
                  </a:lnTo>
                  <a:lnTo>
                    <a:pt x="51" y="98"/>
                  </a:lnTo>
                  <a:lnTo>
                    <a:pt x="37" y="109"/>
                  </a:lnTo>
                  <a:lnTo>
                    <a:pt x="14" y="129"/>
                  </a:lnTo>
                  <a:lnTo>
                    <a:pt x="0" y="143"/>
                  </a:lnTo>
                  <a:lnTo>
                    <a:pt x="55" y="199"/>
                  </a:lnTo>
                  <a:lnTo>
                    <a:pt x="55" y="199"/>
                  </a:lnTo>
                  <a:lnTo>
                    <a:pt x="70" y="184"/>
                  </a:lnTo>
                  <a:lnTo>
                    <a:pt x="70" y="184"/>
                  </a:lnTo>
                  <a:lnTo>
                    <a:pt x="87" y="170"/>
                  </a:lnTo>
                  <a:lnTo>
                    <a:pt x="108" y="153"/>
                  </a:lnTo>
                  <a:lnTo>
                    <a:pt x="135" y="135"/>
                  </a:lnTo>
                  <a:lnTo>
                    <a:pt x="149" y="127"/>
                  </a:lnTo>
                  <a:lnTo>
                    <a:pt x="166" y="119"/>
                  </a:lnTo>
                  <a:lnTo>
                    <a:pt x="182" y="110"/>
                  </a:lnTo>
                  <a:lnTo>
                    <a:pt x="200" y="103"/>
                  </a:lnTo>
                  <a:lnTo>
                    <a:pt x="218" y="96"/>
                  </a:lnTo>
                  <a:lnTo>
                    <a:pt x="237" y="91"/>
                  </a:lnTo>
                  <a:lnTo>
                    <a:pt x="257" y="86"/>
                  </a:lnTo>
                  <a:lnTo>
                    <a:pt x="278" y="82"/>
                  </a:lnTo>
                  <a:lnTo>
                    <a:pt x="299" y="80"/>
                  </a:lnTo>
                  <a:lnTo>
                    <a:pt x="321" y="79"/>
                  </a:lnTo>
                  <a:lnTo>
                    <a:pt x="321" y="79"/>
                  </a:lnTo>
                  <a:lnTo>
                    <a:pt x="334" y="80"/>
                  </a:lnTo>
                  <a:lnTo>
                    <a:pt x="348" y="81"/>
                  </a:lnTo>
                  <a:lnTo>
                    <a:pt x="375" y="85"/>
                  </a:lnTo>
                  <a:lnTo>
                    <a:pt x="401" y="91"/>
                  </a:lnTo>
                  <a:lnTo>
                    <a:pt x="427" y="99"/>
                  </a:lnTo>
                  <a:lnTo>
                    <a:pt x="450" y="109"/>
                  </a:lnTo>
                  <a:lnTo>
                    <a:pt x="472" y="120"/>
                  </a:lnTo>
                  <a:lnTo>
                    <a:pt x="493" y="132"/>
                  </a:lnTo>
                  <a:lnTo>
                    <a:pt x="513" y="144"/>
                  </a:lnTo>
                  <a:lnTo>
                    <a:pt x="513" y="144"/>
                  </a:lnTo>
                  <a:lnTo>
                    <a:pt x="531" y="156"/>
                  </a:lnTo>
                  <a:lnTo>
                    <a:pt x="546" y="168"/>
                  </a:lnTo>
                  <a:lnTo>
                    <a:pt x="571" y="189"/>
                  </a:lnTo>
                  <a:lnTo>
                    <a:pt x="571" y="189"/>
                  </a:lnTo>
                  <a:lnTo>
                    <a:pt x="587" y="204"/>
                  </a:lnTo>
                  <a:lnTo>
                    <a:pt x="643" y="149"/>
                  </a:lnTo>
                  <a:lnTo>
                    <a:pt x="643" y="149"/>
                  </a:lnTo>
                  <a:lnTo>
                    <a:pt x="628" y="134"/>
                  </a:lnTo>
                  <a:lnTo>
                    <a:pt x="604" y="114"/>
                  </a:lnTo>
                  <a:lnTo>
                    <a:pt x="589" y="102"/>
                  </a:lnTo>
                  <a:lnTo>
                    <a:pt x="573" y="89"/>
                  </a:lnTo>
                  <a:lnTo>
                    <a:pt x="555" y="77"/>
                  </a:lnTo>
                  <a:lnTo>
                    <a:pt x="535" y="65"/>
                  </a:lnTo>
                  <a:lnTo>
                    <a:pt x="513" y="52"/>
                  </a:lnTo>
                  <a:lnTo>
                    <a:pt x="490" y="40"/>
                  </a:lnTo>
                  <a:lnTo>
                    <a:pt x="465" y="30"/>
                  </a:lnTo>
                  <a:lnTo>
                    <a:pt x="439" y="20"/>
                  </a:lnTo>
                  <a:lnTo>
                    <a:pt x="411" y="12"/>
                  </a:lnTo>
                  <a:lnTo>
                    <a:pt x="382" y="6"/>
                  </a:lnTo>
                  <a:lnTo>
                    <a:pt x="352" y="3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91" name="Freeform 47"/>
            <p:cNvSpPr/>
            <p:nvPr/>
          </p:nvSpPr>
          <p:spPr bwMode="auto">
            <a:xfrm>
              <a:off x="3697288" y="5940425"/>
              <a:ext cx="214313" cy="82550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02" y="0"/>
                </a:cxn>
                <a:cxn ang="0">
                  <a:pos x="181" y="2"/>
                </a:cxn>
                <a:cxn ang="0">
                  <a:pos x="162" y="4"/>
                </a:cxn>
                <a:cxn ang="0">
                  <a:pos x="143" y="9"/>
                </a:cxn>
                <a:cxn ang="0">
                  <a:pos x="125" y="15"/>
                </a:cxn>
                <a:cxn ang="0">
                  <a:pos x="108" y="22"/>
                </a:cxn>
                <a:cxn ang="0">
                  <a:pos x="91" y="30"/>
                </a:cxn>
                <a:cxn ang="0">
                  <a:pos x="76" y="38"/>
                </a:cxn>
                <a:cxn ang="0">
                  <a:pos x="62" y="47"/>
                </a:cxn>
                <a:cxn ang="0">
                  <a:pos x="39" y="65"/>
                </a:cxn>
                <a:cxn ang="0">
                  <a:pos x="20" y="81"/>
                </a:cxn>
                <a:cxn ang="0">
                  <a:pos x="7" y="93"/>
                </a:cxn>
                <a:cxn ang="0">
                  <a:pos x="0" y="100"/>
                </a:cxn>
                <a:cxn ang="0">
                  <a:pos x="55" y="156"/>
                </a:cxn>
                <a:cxn ang="0">
                  <a:pos x="55" y="156"/>
                </a:cxn>
                <a:cxn ang="0">
                  <a:pos x="71" y="141"/>
                </a:cxn>
                <a:cxn ang="0">
                  <a:pos x="84" y="128"/>
                </a:cxn>
                <a:cxn ang="0">
                  <a:pos x="103" y="114"/>
                </a:cxn>
                <a:cxn ang="0">
                  <a:pos x="112" y="107"/>
                </a:cxn>
                <a:cxn ang="0">
                  <a:pos x="124" y="100"/>
                </a:cxn>
                <a:cxn ang="0">
                  <a:pos x="135" y="94"/>
                </a:cxn>
                <a:cxn ang="0">
                  <a:pos x="147" y="88"/>
                </a:cxn>
                <a:cxn ang="0">
                  <a:pos x="160" y="84"/>
                </a:cxn>
                <a:cxn ang="0">
                  <a:pos x="174" y="80"/>
                </a:cxn>
                <a:cxn ang="0">
                  <a:pos x="188" y="78"/>
                </a:cxn>
                <a:cxn ang="0">
                  <a:pos x="202" y="77"/>
                </a:cxn>
                <a:cxn ang="0">
                  <a:pos x="202" y="77"/>
                </a:cxn>
                <a:cxn ang="0">
                  <a:pos x="218" y="78"/>
                </a:cxn>
                <a:cxn ang="0">
                  <a:pos x="232" y="80"/>
                </a:cxn>
                <a:cxn ang="0">
                  <a:pos x="245" y="84"/>
                </a:cxn>
                <a:cxn ang="0">
                  <a:pos x="257" y="88"/>
                </a:cxn>
                <a:cxn ang="0">
                  <a:pos x="270" y="94"/>
                </a:cxn>
                <a:cxn ang="0">
                  <a:pos x="281" y="100"/>
                </a:cxn>
                <a:cxn ang="0">
                  <a:pos x="293" y="107"/>
                </a:cxn>
                <a:cxn ang="0">
                  <a:pos x="302" y="114"/>
                </a:cxn>
                <a:cxn ang="0">
                  <a:pos x="319" y="128"/>
                </a:cxn>
                <a:cxn ang="0">
                  <a:pos x="334" y="141"/>
                </a:cxn>
                <a:cxn ang="0">
                  <a:pos x="349" y="157"/>
                </a:cxn>
                <a:cxn ang="0">
                  <a:pos x="405" y="101"/>
                </a:cxn>
                <a:cxn ang="0">
                  <a:pos x="405" y="101"/>
                </a:cxn>
                <a:cxn ang="0">
                  <a:pos x="398" y="94"/>
                </a:cxn>
                <a:cxn ang="0">
                  <a:pos x="385" y="81"/>
                </a:cxn>
                <a:cxn ang="0">
                  <a:pos x="366" y="65"/>
                </a:cxn>
                <a:cxn ang="0">
                  <a:pos x="355" y="57"/>
                </a:cxn>
                <a:cxn ang="0">
                  <a:pos x="342" y="47"/>
                </a:cxn>
                <a:cxn ang="0">
                  <a:pos x="329" y="38"/>
                </a:cxn>
                <a:cxn ang="0">
                  <a:pos x="314" y="30"/>
                </a:cxn>
                <a:cxn ang="0">
                  <a:pos x="297" y="22"/>
                </a:cxn>
                <a:cxn ang="0">
                  <a:pos x="281" y="15"/>
                </a:cxn>
                <a:cxn ang="0">
                  <a:pos x="262" y="9"/>
                </a:cxn>
                <a:cxn ang="0">
                  <a:pos x="243" y="5"/>
                </a:cxn>
                <a:cxn ang="0">
                  <a:pos x="224" y="2"/>
                </a:cxn>
                <a:cxn ang="0">
                  <a:pos x="202" y="0"/>
                </a:cxn>
                <a:cxn ang="0">
                  <a:pos x="202" y="0"/>
                </a:cxn>
              </a:cxnLst>
              <a:rect l="0" t="0" r="r" b="b"/>
              <a:pathLst>
                <a:path w="405" h="157">
                  <a:moveTo>
                    <a:pt x="202" y="0"/>
                  </a:moveTo>
                  <a:lnTo>
                    <a:pt x="202" y="0"/>
                  </a:lnTo>
                  <a:lnTo>
                    <a:pt x="181" y="2"/>
                  </a:lnTo>
                  <a:lnTo>
                    <a:pt x="162" y="4"/>
                  </a:lnTo>
                  <a:lnTo>
                    <a:pt x="143" y="9"/>
                  </a:lnTo>
                  <a:lnTo>
                    <a:pt x="125" y="15"/>
                  </a:lnTo>
                  <a:lnTo>
                    <a:pt x="108" y="22"/>
                  </a:lnTo>
                  <a:lnTo>
                    <a:pt x="91" y="30"/>
                  </a:lnTo>
                  <a:lnTo>
                    <a:pt x="76" y="38"/>
                  </a:lnTo>
                  <a:lnTo>
                    <a:pt x="62" y="47"/>
                  </a:lnTo>
                  <a:lnTo>
                    <a:pt x="39" y="65"/>
                  </a:lnTo>
                  <a:lnTo>
                    <a:pt x="20" y="81"/>
                  </a:lnTo>
                  <a:lnTo>
                    <a:pt x="7" y="93"/>
                  </a:lnTo>
                  <a:lnTo>
                    <a:pt x="0" y="100"/>
                  </a:lnTo>
                  <a:lnTo>
                    <a:pt x="55" y="156"/>
                  </a:lnTo>
                  <a:lnTo>
                    <a:pt x="55" y="156"/>
                  </a:lnTo>
                  <a:lnTo>
                    <a:pt x="71" y="141"/>
                  </a:lnTo>
                  <a:lnTo>
                    <a:pt x="84" y="128"/>
                  </a:lnTo>
                  <a:lnTo>
                    <a:pt x="103" y="114"/>
                  </a:lnTo>
                  <a:lnTo>
                    <a:pt x="112" y="107"/>
                  </a:lnTo>
                  <a:lnTo>
                    <a:pt x="124" y="100"/>
                  </a:lnTo>
                  <a:lnTo>
                    <a:pt x="135" y="94"/>
                  </a:lnTo>
                  <a:lnTo>
                    <a:pt x="147" y="88"/>
                  </a:lnTo>
                  <a:lnTo>
                    <a:pt x="160" y="84"/>
                  </a:lnTo>
                  <a:lnTo>
                    <a:pt x="174" y="80"/>
                  </a:lnTo>
                  <a:lnTo>
                    <a:pt x="188" y="78"/>
                  </a:lnTo>
                  <a:lnTo>
                    <a:pt x="202" y="77"/>
                  </a:lnTo>
                  <a:lnTo>
                    <a:pt x="202" y="77"/>
                  </a:lnTo>
                  <a:lnTo>
                    <a:pt x="218" y="78"/>
                  </a:lnTo>
                  <a:lnTo>
                    <a:pt x="232" y="80"/>
                  </a:lnTo>
                  <a:lnTo>
                    <a:pt x="245" y="84"/>
                  </a:lnTo>
                  <a:lnTo>
                    <a:pt x="257" y="88"/>
                  </a:lnTo>
                  <a:lnTo>
                    <a:pt x="270" y="94"/>
                  </a:lnTo>
                  <a:lnTo>
                    <a:pt x="281" y="100"/>
                  </a:lnTo>
                  <a:lnTo>
                    <a:pt x="293" y="107"/>
                  </a:lnTo>
                  <a:lnTo>
                    <a:pt x="302" y="114"/>
                  </a:lnTo>
                  <a:lnTo>
                    <a:pt x="319" y="128"/>
                  </a:lnTo>
                  <a:lnTo>
                    <a:pt x="334" y="141"/>
                  </a:lnTo>
                  <a:lnTo>
                    <a:pt x="349" y="157"/>
                  </a:lnTo>
                  <a:lnTo>
                    <a:pt x="405" y="101"/>
                  </a:lnTo>
                  <a:lnTo>
                    <a:pt x="405" y="101"/>
                  </a:lnTo>
                  <a:lnTo>
                    <a:pt x="398" y="94"/>
                  </a:lnTo>
                  <a:lnTo>
                    <a:pt x="385" y="81"/>
                  </a:lnTo>
                  <a:lnTo>
                    <a:pt x="366" y="65"/>
                  </a:lnTo>
                  <a:lnTo>
                    <a:pt x="355" y="57"/>
                  </a:lnTo>
                  <a:lnTo>
                    <a:pt x="342" y="47"/>
                  </a:lnTo>
                  <a:lnTo>
                    <a:pt x="329" y="38"/>
                  </a:lnTo>
                  <a:lnTo>
                    <a:pt x="314" y="30"/>
                  </a:lnTo>
                  <a:lnTo>
                    <a:pt x="297" y="22"/>
                  </a:lnTo>
                  <a:lnTo>
                    <a:pt x="281" y="15"/>
                  </a:lnTo>
                  <a:lnTo>
                    <a:pt x="262" y="9"/>
                  </a:lnTo>
                  <a:lnTo>
                    <a:pt x="243" y="5"/>
                  </a:lnTo>
                  <a:lnTo>
                    <a:pt x="224" y="2"/>
                  </a:lnTo>
                  <a:lnTo>
                    <a:pt x="202" y="0"/>
                  </a:lnTo>
                  <a:lnTo>
                    <a:pt x="20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92" name="Freeform 48"/>
            <p:cNvSpPr/>
            <p:nvPr/>
          </p:nvSpPr>
          <p:spPr bwMode="auto">
            <a:xfrm>
              <a:off x="1301750" y="6291263"/>
              <a:ext cx="104775" cy="60325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97" y="0"/>
                </a:cxn>
                <a:cxn ang="0">
                  <a:pos x="85" y="1"/>
                </a:cxn>
                <a:cxn ang="0">
                  <a:pos x="74" y="3"/>
                </a:cxn>
                <a:cxn ang="0">
                  <a:pos x="64" y="5"/>
                </a:cxn>
                <a:cxn ang="0">
                  <a:pos x="55" y="8"/>
                </a:cxn>
                <a:cxn ang="0">
                  <a:pos x="46" y="12"/>
                </a:cxn>
                <a:cxn ang="0">
                  <a:pos x="38" y="15"/>
                </a:cxn>
                <a:cxn ang="0">
                  <a:pos x="24" y="25"/>
                </a:cxn>
                <a:cxn ang="0">
                  <a:pos x="14" y="34"/>
                </a:cxn>
                <a:cxn ang="0">
                  <a:pos x="5" y="41"/>
                </a:cxn>
                <a:cxn ang="0">
                  <a:pos x="0" y="49"/>
                </a:cxn>
                <a:cxn ang="0">
                  <a:pos x="63" y="113"/>
                </a:cxn>
                <a:cxn ang="0">
                  <a:pos x="136" y="113"/>
                </a:cxn>
                <a:cxn ang="0">
                  <a:pos x="196" y="52"/>
                </a:cxn>
                <a:cxn ang="0">
                  <a:pos x="196" y="52"/>
                </a:cxn>
                <a:cxn ang="0">
                  <a:pos x="189" y="44"/>
                </a:cxn>
                <a:cxn ang="0">
                  <a:pos x="181" y="35"/>
                </a:cxn>
                <a:cxn ang="0">
                  <a:pos x="170" y="26"/>
                </a:cxn>
                <a:cxn ang="0">
                  <a:pos x="156" y="17"/>
                </a:cxn>
                <a:cxn ang="0">
                  <a:pos x="148" y="13"/>
                </a:cxn>
                <a:cxn ang="0">
                  <a:pos x="140" y="8"/>
                </a:cxn>
                <a:cxn ang="0">
                  <a:pos x="131" y="5"/>
                </a:cxn>
                <a:cxn ang="0">
                  <a:pos x="120" y="3"/>
                </a:cxn>
                <a:cxn ang="0">
                  <a:pos x="108" y="1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196" h="113">
                  <a:moveTo>
                    <a:pt x="97" y="0"/>
                  </a:moveTo>
                  <a:lnTo>
                    <a:pt x="97" y="0"/>
                  </a:lnTo>
                  <a:lnTo>
                    <a:pt x="85" y="1"/>
                  </a:lnTo>
                  <a:lnTo>
                    <a:pt x="74" y="3"/>
                  </a:lnTo>
                  <a:lnTo>
                    <a:pt x="64" y="5"/>
                  </a:lnTo>
                  <a:lnTo>
                    <a:pt x="55" y="8"/>
                  </a:lnTo>
                  <a:lnTo>
                    <a:pt x="46" y="12"/>
                  </a:lnTo>
                  <a:lnTo>
                    <a:pt x="38" y="15"/>
                  </a:lnTo>
                  <a:lnTo>
                    <a:pt x="24" y="25"/>
                  </a:lnTo>
                  <a:lnTo>
                    <a:pt x="14" y="34"/>
                  </a:lnTo>
                  <a:lnTo>
                    <a:pt x="5" y="41"/>
                  </a:lnTo>
                  <a:lnTo>
                    <a:pt x="0" y="49"/>
                  </a:lnTo>
                  <a:lnTo>
                    <a:pt x="63" y="113"/>
                  </a:lnTo>
                  <a:lnTo>
                    <a:pt x="136" y="113"/>
                  </a:lnTo>
                  <a:lnTo>
                    <a:pt x="196" y="52"/>
                  </a:lnTo>
                  <a:lnTo>
                    <a:pt x="196" y="52"/>
                  </a:lnTo>
                  <a:lnTo>
                    <a:pt x="189" y="44"/>
                  </a:lnTo>
                  <a:lnTo>
                    <a:pt x="181" y="35"/>
                  </a:lnTo>
                  <a:lnTo>
                    <a:pt x="170" y="26"/>
                  </a:lnTo>
                  <a:lnTo>
                    <a:pt x="156" y="17"/>
                  </a:lnTo>
                  <a:lnTo>
                    <a:pt x="148" y="13"/>
                  </a:lnTo>
                  <a:lnTo>
                    <a:pt x="140" y="8"/>
                  </a:lnTo>
                  <a:lnTo>
                    <a:pt x="131" y="5"/>
                  </a:lnTo>
                  <a:lnTo>
                    <a:pt x="120" y="3"/>
                  </a:lnTo>
                  <a:lnTo>
                    <a:pt x="108" y="1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93" name="Freeform 49"/>
            <p:cNvSpPr/>
            <p:nvPr/>
          </p:nvSpPr>
          <p:spPr bwMode="auto">
            <a:xfrm>
              <a:off x="1184275" y="6122988"/>
              <a:ext cx="339725" cy="107950"/>
            </a:xfrm>
            <a:custGeom>
              <a:avLst/>
              <a:gdLst/>
              <a:ahLst/>
              <a:cxnLst>
                <a:cxn ang="0">
                  <a:pos x="322" y="0"/>
                </a:cxn>
                <a:cxn ang="0">
                  <a:pos x="259" y="4"/>
                </a:cxn>
                <a:cxn ang="0">
                  <a:pos x="201" y="18"/>
                </a:cxn>
                <a:cxn ang="0">
                  <a:pos x="150" y="37"/>
                </a:cxn>
                <a:cxn ang="0">
                  <a:pos x="105" y="61"/>
                </a:cxn>
                <a:cxn ang="0">
                  <a:pos x="68" y="84"/>
                </a:cxn>
                <a:cxn ang="0">
                  <a:pos x="37" y="107"/>
                </a:cxn>
                <a:cxn ang="0">
                  <a:pos x="0" y="143"/>
                </a:cxn>
                <a:cxn ang="0">
                  <a:pos x="55" y="199"/>
                </a:cxn>
                <a:cxn ang="0">
                  <a:pos x="70" y="183"/>
                </a:cxn>
                <a:cxn ang="0">
                  <a:pos x="109" y="152"/>
                </a:cxn>
                <a:cxn ang="0">
                  <a:pos x="150" y="126"/>
                </a:cxn>
                <a:cxn ang="0">
                  <a:pos x="183" y="110"/>
                </a:cxn>
                <a:cxn ang="0">
                  <a:pos x="219" y="96"/>
                </a:cxn>
                <a:cxn ang="0">
                  <a:pos x="257" y="85"/>
                </a:cxn>
                <a:cxn ang="0">
                  <a:pos x="300" y="79"/>
                </a:cxn>
                <a:cxn ang="0">
                  <a:pos x="322" y="78"/>
                </a:cxn>
                <a:cxn ang="0">
                  <a:pos x="349" y="79"/>
                </a:cxn>
                <a:cxn ang="0">
                  <a:pos x="401" y="90"/>
                </a:cxn>
                <a:cxn ang="0">
                  <a:pos x="450" y="107"/>
                </a:cxn>
                <a:cxn ang="0">
                  <a:pos x="494" y="131"/>
                </a:cxn>
                <a:cxn ang="0">
                  <a:pos x="514" y="143"/>
                </a:cxn>
                <a:cxn ang="0">
                  <a:pos x="546" y="167"/>
                </a:cxn>
                <a:cxn ang="0">
                  <a:pos x="571" y="188"/>
                </a:cxn>
                <a:cxn ang="0">
                  <a:pos x="644" y="148"/>
                </a:cxn>
                <a:cxn ang="0">
                  <a:pos x="628" y="133"/>
                </a:cxn>
                <a:cxn ang="0">
                  <a:pos x="590" y="100"/>
                </a:cxn>
                <a:cxn ang="0">
                  <a:pos x="556" y="76"/>
                </a:cxn>
                <a:cxn ang="0">
                  <a:pos x="514" y="51"/>
                </a:cxn>
                <a:cxn ang="0">
                  <a:pos x="466" y="29"/>
                </a:cxn>
                <a:cxn ang="0">
                  <a:pos x="412" y="11"/>
                </a:cxn>
                <a:cxn ang="0">
                  <a:pos x="353" y="1"/>
                </a:cxn>
                <a:cxn ang="0">
                  <a:pos x="322" y="0"/>
                </a:cxn>
              </a:cxnLst>
              <a:rect l="0" t="0" r="r" b="b"/>
              <a:pathLst>
                <a:path w="644" h="203">
                  <a:moveTo>
                    <a:pt x="322" y="0"/>
                  </a:moveTo>
                  <a:lnTo>
                    <a:pt x="322" y="0"/>
                  </a:lnTo>
                  <a:lnTo>
                    <a:pt x="289" y="1"/>
                  </a:lnTo>
                  <a:lnTo>
                    <a:pt x="259" y="4"/>
                  </a:lnTo>
                  <a:lnTo>
                    <a:pt x="229" y="10"/>
                  </a:lnTo>
                  <a:lnTo>
                    <a:pt x="201" y="18"/>
                  </a:lnTo>
                  <a:lnTo>
                    <a:pt x="176" y="28"/>
                  </a:lnTo>
                  <a:lnTo>
                    <a:pt x="150" y="37"/>
                  </a:lnTo>
                  <a:lnTo>
                    <a:pt x="128" y="49"/>
                  </a:lnTo>
                  <a:lnTo>
                    <a:pt x="105" y="61"/>
                  </a:lnTo>
                  <a:lnTo>
                    <a:pt x="85" y="72"/>
                  </a:lnTo>
                  <a:lnTo>
                    <a:pt x="68" y="84"/>
                  </a:lnTo>
                  <a:lnTo>
                    <a:pt x="52" y="97"/>
                  </a:lnTo>
                  <a:lnTo>
                    <a:pt x="37" y="107"/>
                  </a:lnTo>
                  <a:lnTo>
                    <a:pt x="14" y="128"/>
                  </a:lnTo>
                  <a:lnTo>
                    <a:pt x="0" y="143"/>
                  </a:lnTo>
                  <a:lnTo>
                    <a:pt x="55" y="199"/>
                  </a:lnTo>
                  <a:lnTo>
                    <a:pt x="55" y="199"/>
                  </a:lnTo>
                  <a:lnTo>
                    <a:pt x="70" y="183"/>
                  </a:lnTo>
                  <a:lnTo>
                    <a:pt x="70" y="183"/>
                  </a:lnTo>
                  <a:lnTo>
                    <a:pt x="88" y="168"/>
                  </a:lnTo>
                  <a:lnTo>
                    <a:pt x="109" y="152"/>
                  </a:lnTo>
                  <a:lnTo>
                    <a:pt x="136" y="134"/>
                  </a:lnTo>
                  <a:lnTo>
                    <a:pt x="150" y="126"/>
                  </a:lnTo>
                  <a:lnTo>
                    <a:pt x="166" y="117"/>
                  </a:lnTo>
                  <a:lnTo>
                    <a:pt x="183" y="110"/>
                  </a:lnTo>
                  <a:lnTo>
                    <a:pt x="200" y="102"/>
                  </a:lnTo>
                  <a:lnTo>
                    <a:pt x="219" y="96"/>
                  </a:lnTo>
                  <a:lnTo>
                    <a:pt x="238" y="90"/>
                  </a:lnTo>
                  <a:lnTo>
                    <a:pt x="257" y="85"/>
                  </a:lnTo>
                  <a:lnTo>
                    <a:pt x="279" y="82"/>
                  </a:lnTo>
                  <a:lnTo>
                    <a:pt x="300" y="79"/>
                  </a:lnTo>
                  <a:lnTo>
                    <a:pt x="322" y="78"/>
                  </a:lnTo>
                  <a:lnTo>
                    <a:pt x="322" y="78"/>
                  </a:lnTo>
                  <a:lnTo>
                    <a:pt x="336" y="78"/>
                  </a:lnTo>
                  <a:lnTo>
                    <a:pt x="349" y="79"/>
                  </a:lnTo>
                  <a:lnTo>
                    <a:pt x="376" y="84"/>
                  </a:lnTo>
                  <a:lnTo>
                    <a:pt x="401" y="90"/>
                  </a:lnTo>
                  <a:lnTo>
                    <a:pt x="427" y="98"/>
                  </a:lnTo>
                  <a:lnTo>
                    <a:pt x="450" y="107"/>
                  </a:lnTo>
                  <a:lnTo>
                    <a:pt x="473" y="119"/>
                  </a:lnTo>
                  <a:lnTo>
                    <a:pt x="494" y="131"/>
                  </a:lnTo>
                  <a:lnTo>
                    <a:pt x="514" y="143"/>
                  </a:lnTo>
                  <a:lnTo>
                    <a:pt x="514" y="143"/>
                  </a:lnTo>
                  <a:lnTo>
                    <a:pt x="531" y="155"/>
                  </a:lnTo>
                  <a:lnTo>
                    <a:pt x="546" y="167"/>
                  </a:lnTo>
                  <a:lnTo>
                    <a:pt x="571" y="188"/>
                  </a:lnTo>
                  <a:lnTo>
                    <a:pt x="571" y="188"/>
                  </a:lnTo>
                  <a:lnTo>
                    <a:pt x="587" y="203"/>
                  </a:lnTo>
                  <a:lnTo>
                    <a:pt x="644" y="148"/>
                  </a:lnTo>
                  <a:lnTo>
                    <a:pt x="644" y="148"/>
                  </a:lnTo>
                  <a:lnTo>
                    <a:pt x="628" y="133"/>
                  </a:lnTo>
                  <a:lnTo>
                    <a:pt x="605" y="112"/>
                  </a:lnTo>
                  <a:lnTo>
                    <a:pt x="590" y="100"/>
                  </a:lnTo>
                  <a:lnTo>
                    <a:pt x="573" y="89"/>
                  </a:lnTo>
                  <a:lnTo>
                    <a:pt x="556" y="76"/>
                  </a:lnTo>
                  <a:lnTo>
                    <a:pt x="536" y="63"/>
                  </a:lnTo>
                  <a:lnTo>
                    <a:pt x="514" y="51"/>
                  </a:lnTo>
                  <a:lnTo>
                    <a:pt x="490" y="40"/>
                  </a:lnTo>
                  <a:lnTo>
                    <a:pt x="466" y="29"/>
                  </a:lnTo>
                  <a:lnTo>
                    <a:pt x="440" y="20"/>
                  </a:lnTo>
                  <a:lnTo>
                    <a:pt x="412" y="11"/>
                  </a:lnTo>
                  <a:lnTo>
                    <a:pt x="383" y="6"/>
                  </a:lnTo>
                  <a:lnTo>
                    <a:pt x="353" y="1"/>
                  </a:lnTo>
                  <a:lnTo>
                    <a:pt x="322" y="0"/>
                  </a:lnTo>
                  <a:lnTo>
                    <a:pt x="32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94" name="Freeform 50"/>
            <p:cNvSpPr/>
            <p:nvPr/>
          </p:nvSpPr>
          <p:spPr bwMode="auto">
            <a:xfrm>
              <a:off x="1247775" y="6210300"/>
              <a:ext cx="214313" cy="82550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02" y="0"/>
                </a:cxn>
                <a:cxn ang="0">
                  <a:pos x="182" y="1"/>
                </a:cxn>
                <a:cxn ang="0">
                  <a:pos x="161" y="3"/>
                </a:cxn>
                <a:cxn ang="0">
                  <a:pos x="142" y="8"/>
                </a:cxn>
                <a:cxn ang="0">
                  <a:pos x="125" y="14"/>
                </a:cxn>
                <a:cxn ang="0">
                  <a:pos x="107" y="21"/>
                </a:cxn>
                <a:cxn ang="0">
                  <a:pos x="91" y="29"/>
                </a:cxn>
                <a:cxn ang="0">
                  <a:pos x="76" y="37"/>
                </a:cxn>
                <a:cxn ang="0">
                  <a:pos x="62" y="45"/>
                </a:cxn>
                <a:cxn ang="0">
                  <a:pos x="38" y="63"/>
                </a:cxn>
                <a:cxn ang="0">
                  <a:pos x="19" y="79"/>
                </a:cxn>
                <a:cxn ang="0">
                  <a:pos x="7" y="92"/>
                </a:cxn>
                <a:cxn ang="0">
                  <a:pos x="0" y="99"/>
                </a:cxn>
                <a:cxn ang="0">
                  <a:pos x="55" y="155"/>
                </a:cxn>
                <a:cxn ang="0">
                  <a:pos x="55" y="155"/>
                </a:cxn>
                <a:cxn ang="0">
                  <a:pos x="71" y="139"/>
                </a:cxn>
                <a:cxn ang="0">
                  <a:pos x="85" y="126"/>
                </a:cxn>
                <a:cxn ang="0">
                  <a:pos x="103" y="112"/>
                </a:cxn>
                <a:cxn ang="0">
                  <a:pos x="112" y="105"/>
                </a:cxn>
                <a:cxn ang="0">
                  <a:pos x="124" y="99"/>
                </a:cxn>
                <a:cxn ang="0">
                  <a:pos x="135" y="92"/>
                </a:cxn>
                <a:cxn ang="0">
                  <a:pos x="147" y="88"/>
                </a:cxn>
                <a:cxn ang="0">
                  <a:pos x="160" y="83"/>
                </a:cxn>
                <a:cxn ang="0">
                  <a:pos x="174" y="79"/>
                </a:cxn>
                <a:cxn ang="0">
                  <a:pos x="188" y="77"/>
                </a:cxn>
                <a:cxn ang="0">
                  <a:pos x="202" y="76"/>
                </a:cxn>
                <a:cxn ang="0">
                  <a:pos x="202" y="76"/>
                </a:cxn>
                <a:cxn ang="0">
                  <a:pos x="217" y="77"/>
                </a:cxn>
                <a:cxn ang="0">
                  <a:pos x="231" y="79"/>
                </a:cxn>
                <a:cxn ang="0">
                  <a:pos x="244" y="83"/>
                </a:cxn>
                <a:cxn ang="0">
                  <a:pos x="257" y="88"/>
                </a:cxn>
                <a:cxn ang="0">
                  <a:pos x="270" y="92"/>
                </a:cxn>
                <a:cxn ang="0">
                  <a:pos x="282" y="99"/>
                </a:cxn>
                <a:cxn ang="0">
                  <a:pos x="292" y="106"/>
                </a:cxn>
                <a:cxn ang="0">
                  <a:pos x="301" y="113"/>
                </a:cxn>
                <a:cxn ang="0">
                  <a:pos x="319" y="127"/>
                </a:cxn>
                <a:cxn ang="0">
                  <a:pos x="333" y="140"/>
                </a:cxn>
                <a:cxn ang="0">
                  <a:pos x="348" y="157"/>
                </a:cxn>
                <a:cxn ang="0">
                  <a:pos x="404" y="100"/>
                </a:cxn>
                <a:cxn ang="0">
                  <a:pos x="404" y="100"/>
                </a:cxn>
                <a:cxn ang="0">
                  <a:pos x="397" y="93"/>
                </a:cxn>
                <a:cxn ang="0">
                  <a:pos x="384" y="81"/>
                </a:cxn>
                <a:cxn ang="0">
                  <a:pos x="366" y="64"/>
                </a:cxn>
                <a:cxn ang="0">
                  <a:pos x="354" y="55"/>
                </a:cxn>
                <a:cxn ang="0">
                  <a:pos x="341" y="47"/>
                </a:cxn>
                <a:cxn ang="0">
                  <a:pos x="328" y="37"/>
                </a:cxn>
                <a:cxn ang="0">
                  <a:pos x="313" y="29"/>
                </a:cxn>
                <a:cxn ang="0">
                  <a:pos x="297" y="21"/>
                </a:cxn>
                <a:cxn ang="0">
                  <a:pos x="280" y="14"/>
                </a:cxn>
                <a:cxn ang="0">
                  <a:pos x="262" y="8"/>
                </a:cxn>
                <a:cxn ang="0">
                  <a:pos x="243" y="3"/>
                </a:cxn>
                <a:cxn ang="0">
                  <a:pos x="223" y="1"/>
                </a:cxn>
                <a:cxn ang="0">
                  <a:pos x="202" y="0"/>
                </a:cxn>
                <a:cxn ang="0">
                  <a:pos x="202" y="0"/>
                </a:cxn>
              </a:cxnLst>
              <a:rect l="0" t="0" r="r" b="b"/>
              <a:pathLst>
                <a:path w="404" h="157">
                  <a:moveTo>
                    <a:pt x="202" y="0"/>
                  </a:moveTo>
                  <a:lnTo>
                    <a:pt x="202" y="0"/>
                  </a:lnTo>
                  <a:lnTo>
                    <a:pt x="182" y="1"/>
                  </a:lnTo>
                  <a:lnTo>
                    <a:pt x="161" y="3"/>
                  </a:lnTo>
                  <a:lnTo>
                    <a:pt x="142" y="8"/>
                  </a:lnTo>
                  <a:lnTo>
                    <a:pt x="125" y="14"/>
                  </a:lnTo>
                  <a:lnTo>
                    <a:pt x="107" y="21"/>
                  </a:lnTo>
                  <a:lnTo>
                    <a:pt x="91" y="29"/>
                  </a:lnTo>
                  <a:lnTo>
                    <a:pt x="76" y="37"/>
                  </a:lnTo>
                  <a:lnTo>
                    <a:pt x="62" y="45"/>
                  </a:lnTo>
                  <a:lnTo>
                    <a:pt x="38" y="63"/>
                  </a:lnTo>
                  <a:lnTo>
                    <a:pt x="19" y="79"/>
                  </a:lnTo>
                  <a:lnTo>
                    <a:pt x="7" y="92"/>
                  </a:lnTo>
                  <a:lnTo>
                    <a:pt x="0" y="99"/>
                  </a:lnTo>
                  <a:lnTo>
                    <a:pt x="55" y="155"/>
                  </a:lnTo>
                  <a:lnTo>
                    <a:pt x="55" y="155"/>
                  </a:lnTo>
                  <a:lnTo>
                    <a:pt x="71" y="139"/>
                  </a:lnTo>
                  <a:lnTo>
                    <a:pt x="85" y="126"/>
                  </a:lnTo>
                  <a:lnTo>
                    <a:pt x="103" y="112"/>
                  </a:lnTo>
                  <a:lnTo>
                    <a:pt x="112" y="105"/>
                  </a:lnTo>
                  <a:lnTo>
                    <a:pt x="124" y="99"/>
                  </a:lnTo>
                  <a:lnTo>
                    <a:pt x="135" y="92"/>
                  </a:lnTo>
                  <a:lnTo>
                    <a:pt x="147" y="88"/>
                  </a:lnTo>
                  <a:lnTo>
                    <a:pt x="160" y="83"/>
                  </a:lnTo>
                  <a:lnTo>
                    <a:pt x="174" y="79"/>
                  </a:lnTo>
                  <a:lnTo>
                    <a:pt x="188" y="77"/>
                  </a:lnTo>
                  <a:lnTo>
                    <a:pt x="202" y="76"/>
                  </a:lnTo>
                  <a:lnTo>
                    <a:pt x="202" y="76"/>
                  </a:lnTo>
                  <a:lnTo>
                    <a:pt x="217" y="77"/>
                  </a:lnTo>
                  <a:lnTo>
                    <a:pt x="231" y="79"/>
                  </a:lnTo>
                  <a:lnTo>
                    <a:pt x="244" y="83"/>
                  </a:lnTo>
                  <a:lnTo>
                    <a:pt x="257" y="88"/>
                  </a:lnTo>
                  <a:lnTo>
                    <a:pt x="270" y="92"/>
                  </a:lnTo>
                  <a:lnTo>
                    <a:pt x="282" y="99"/>
                  </a:lnTo>
                  <a:lnTo>
                    <a:pt x="292" y="106"/>
                  </a:lnTo>
                  <a:lnTo>
                    <a:pt x="301" y="113"/>
                  </a:lnTo>
                  <a:lnTo>
                    <a:pt x="319" y="127"/>
                  </a:lnTo>
                  <a:lnTo>
                    <a:pt x="333" y="140"/>
                  </a:lnTo>
                  <a:lnTo>
                    <a:pt x="348" y="157"/>
                  </a:lnTo>
                  <a:lnTo>
                    <a:pt x="404" y="100"/>
                  </a:lnTo>
                  <a:lnTo>
                    <a:pt x="404" y="100"/>
                  </a:lnTo>
                  <a:lnTo>
                    <a:pt x="397" y="93"/>
                  </a:lnTo>
                  <a:lnTo>
                    <a:pt x="384" y="81"/>
                  </a:lnTo>
                  <a:lnTo>
                    <a:pt x="366" y="64"/>
                  </a:lnTo>
                  <a:lnTo>
                    <a:pt x="354" y="55"/>
                  </a:lnTo>
                  <a:lnTo>
                    <a:pt x="341" y="47"/>
                  </a:lnTo>
                  <a:lnTo>
                    <a:pt x="328" y="37"/>
                  </a:lnTo>
                  <a:lnTo>
                    <a:pt x="313" y="29"/>
                  </a:lnTo>
                  <a:lnTo>
                    <a:pt x="297" y="21"/>
                  </a:lnTo>
                  <a:lnTo>
                    <a:pt x="280" y="14"/>
                  </a:lnTo>
                  <a:lnTo>
                    <a:pt x="262" y="8"/>
                  </a:lnTo>
                  <a:lnTo>
                    <a:pt x="243" y="3"/>
                  </a:lnTo>
                  <a:lnTo>
                    <a:pt x="223" y="1"/>
                  </a:lnTo>
                  <a:lnTo>
                    <a:pt x="202" y="0"/>
                  </a:lnTo>
                  <a:lnTo>
                    <a:pt x="20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95" name="Rectangle 51"/>
            <p:cNvSpPr>
              <a:spLocks noChangeArrowheads="1"/>
            </p:cNvSpPr>
            <p:nvPr/>
          </p:nvSpPr>
          <p:spPr bwMode="auto">
            <a:xfrm>
              <a:off x="3014663" y="5767388"/>
              <a:ext cx="69850" cy="2349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96" name="Rectangle 52"/>
            <p:cNvSpPr>
              <a:spLocks noChangeArrowheads="1"/>
            </p:cNvSpPr>
            <p:nvPr/>
          </p:nvSpPr>
          <p:spPr bwMode="auto">
            <a:xfrm>
              <a:off x="2921000" y="5815013"/>
              <a:ext cx="69850" cy="1873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97" name="Rectangle 53"/>
            <p:cNvSpPr>
              <a:spLocks noChangeArrowheads="1"/>
            </p:cNvSpPr>
            <p:nvPr/>
          </p:nvSpPr>
          <p:spPr bwMode="auto">
            <a:xfrm>
              <a:off x="2827338" y="5862638"/>
              <a:ext cx="69850" cy="1397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98" name="Rectangle 54"/>
            <p:cNvSpPr>
              <a:spLocks noChangeArrowheads="1"/>
            </p:cNvSpPr>
            <p:nvPr/>
          </p:nvSpPr>
          <p:spPr bwMode="auto">
            <a:xfrm>
              <a:off x="2732088" y="5908675"/>
              <a:ext cx="71438" cy="9366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99" name="Rectangle 55"/>
            <p:cNvSpPr>
              <a:spLocks noChangeArrowheads="1"/>
            </p:cNvSpPr>
            <p:nvPr/>
          </p:nvSpPr>
          <p:spPr bwMode="auto">
            <a:xfrm>
              <a:off x="2638425" y="5956300"/>
              <a:ext cx="71438" cy="4603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00" name="Freeform 56"/>
            <p:cNvSpPr/>
            <p:nvPr/>
          </p:nvSpPr>
          <p:spPr bwMode="auto">
            <a:xfrm>
              <a:off x="2473325" y="5767388"/>
              <a:ext cx="165100" cy="238125"/>
            </a:xfrm>
            <a:custGeom>
              <a:avLst/>
              <a:gdLst/>
              <a:ahLst/>
              <a:cxnLst>
                <a:cxn ang="0">
                  <a:pos x="313" y="0"/>
                </a:cxn>
                <a:cxn ang="0">
                  <a:pos x="0" y="0"/>
                </a:cxn>
                <a:cxn ang="0">
                  <a:pos x="131" y="150"/>
                </a:cxn>
                <a:cxn ang="0">
                  <a:pos x="131" y="450"/>
                </a:cxn>
                <a:cxn ang="0">
                  <a:pos x="182" y="450"/>
                </a:cxn>
                <a:cxn ang="0">
                  <a:pos x="182" y="150"/>
                </a:cxn>
                <a:cxn ang="0">
                  <a:pos x="313" y="0"/>
                </a:cxn>
              </a:cxnLst>
              <a:rect l="0" t="0" r="r" b="b"/>
              <a:pathLst>
                <a:path w="313" h="450">
                  <a:moveTo>
                    <a:pt x="313" y="0"/>
                  </a:moveTo>
                  <a:lnTo>
                    <a:pt x="0" y="0"/>
                  </a:lnTo>
                  <a:lnTo>
                    <a:pt x="131" y="150"/>
                  </a:lnTo>
                  <a:lnTo>
                    <a:pt x="131" y="450"/>
                  </a:lnTo>
                  <a:lnTo>
                    <a:pt x="182" y="450"/>
                  </a:lnTo>
                  <a:lnTo>
                    <a:pt x="182" y="150"/>
                  </a:lnTo>
                  <a:lnTo>
                    <a:pt x="3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01" name="Rectangle 57"/>
            <p:cNvSpPr>
              <a:spLocks noChangeArrowheads="1"/>
            </p:cNvSpPr>
            <p:nvPr/>
          </p:nvSpPr>
          <p:spPr bwMode="auto">
            <a:xfrm>
              <a:off x="9672638" y="5268913"/>
              <a:ext cx="69850" cy="23336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02" name="Rectangle 58"/>
            <p:cNvSpPr>
              <a:spLocks noChangeArrowheads="1"/>
            </p:cNvSpPr>
            <p:nvPr/>
          </p:nvSpPr>
          <p:spPr bwMode="auto">
            <a:xfrm>
              <a:off x="9578975" y="5314950"/>
              <a:ext cx="69850" cy="1873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03" name="Rectangle 59"/>
            <p:cNvSpPr>
              <a:spLocks noChangeArrowheads="1"/>
            </p:cNvSpPr>
            <p:nvPr/>
          </p:nvSpPr>
          <p:spPr bwMode="auto">
            <a:xfrm>
              <a:off x="9483725" y="5360988"/>
              <a:ext cx="71438" cy="1412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04" name="Rectangle 60"/>
            <p:cNvSpPr>
              <a:spLocks noChangeArrowheads="1"/>
            </p:cNvSpPr>
            <p:nvPr/>
          </p:nvSpPr>
          <p:spPr bwMode="auto">
            <a:xfrm>
              <a:off x="9390063" y="5408613"/>
              <a:ext cx="71438" cy="9366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05" name="Rectangle 61"/>
            <p:cNvSpPr>
              <a:spLocks noChangeArrowheads="1"/>
            </p:cNvSpPr>
            <p:nvPr/>
          </p:nvSpPr>
          <p:spPr bwMode="auto">
            <a:xfrm>
              <a:off x="9296400" y="5456238"/>
              <a:ext cx="69850" cy="4603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06" name="Freeform 62"/>
            <p:cNvSpPr/>
            <p:nvPr/>
          </p:nvSpPr>
          <p:spPr bwMode="auto">
            <a:xfrm>
              <a:off x="9131300" y="5268913"/>
              <a:ext cx="165100" cy="236538"/>
            </a:xfrm>
            <a:custGeom>
              <a:avLst/>
              <a:gdLst/>
              <a:ahLst/>
              <a:cxnLst>
                <a:cxn ang="0">
                  <a:pos x="313" y="0"/>
                </a:cxn>
                <a:cxn ang="0">
                  <a:pos x="0" y="0"/>
                </a:cxn>
                <a:cxn ang="0">
                  <a:pos x="131" y="148"/>
                </a:cxn>
                <a:cxn ang="0">
                  <a:pos x="131" y="449"/>
                </a:cxn>
                <a:cxn ang="0">
                  <a:pos x="182" y="449"/>
                </a:cxn>
                <a:cxn ang="0">
                  <a:pos x="182" y="148"/>
                </a:cxn>
                <a:cxn ang="0">
                  <a:pos x="313" y="0"/>
                </a:cxn>
              </a:cxnLst>
              <a:rect l="0" t="0" r="r" b="b"/>
              <a:pathLst>
                <a:path w="313" h="449">
                  <a:moveTo>
                    <a:pt x="313" y="0"/>
                  </a:moveTo>
                  <a:lnTo>
                    <a:pt x="0" y="0"/>
                  </a:lnTo>
                  <a:lnTo>
                    <a:pt x="131" y="148"/>
                  </a:lnTo>
                  <a:lnTo>
                    <a:pt x="131" y="449"/>
                  </a:lnTo>
                  <a:lnTo>
                    <a:pt x="182" y="449"/>
                  </a:lnTo>
                  <a:lnTo>
                    <a:pt x="182" y="148"/>
                  </a:lnTo>
                  <a:lnTo>
                    <a:pt x="3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07" name="Rectangle 63"/>
            <p:cNvSpPr>
              <a:spLocks noChangeArrowheads="1"/>
            </p:cNvSpPr>
            <p:nvPr/>
          </p:nvSpPr>
          <p:spPr bwMode="auto">
            <a:xfrm>
              <a:off x="7735888" y="5243513"/>
              <a:ext cx="69850" cy="2349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08" name="Rectangle 64"/>
            <p:cNvSpPr>
              <a:spLocks noChangeArrowheads="1"/>
            </p:cNvSpPr>
            <p:nvPr/>
          </p:nvSpPr>
          <p:spPr bwMode="auto">
            <a:xfrm>
              <a:off x="7640638" y="5289550"/>
              <a:ext cx="71438" cy="18891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09" name="Rectangle 65"/>
            <p:cNvSpPr>
              <a:spLocks noChangeArrowheads="1"/>
            </p:cNvSpPr>
            <p:nvPr/>
          </p:nvSpPr>
          <p:spPr bwMode="auto">
            <a:xfrm>
              <a:off x="7546975" y="5337175"/>
              <a:ext cx="71438" cy="1412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10" name="Rectangle 66"/>
            <p:cNvSpPr>
              <a:spLocks noChangeArrowheads="1"/>
            </p:cNvSpPr>
            <p:nvPr/>
          </p:nvSpPr>
          <p:spPr bwMode="auto">
            <a:xfrm>
              <a:off x="7453313" y="5383213"/>
              <a:ext cx="69850" cy="952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11" name="Rectangle 67"/>
            <p:cNvSpPr>
              <a:spLocks noChangeArrowheads="1"/>
            </p:cNvSpPr>
            <p:nvPr/>
          </p:nvSpPr>
          <p:spPr bwMode="auto">
            <a:xfrm>
              <a:off x="7359650" y="5430838"/>
              <a:ext cx="69850" cy="476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12" name="Freeform 68"/>
            <p:cNvSpPr/>
            <p:nvPr/>
          </p:nvSpPr>
          <p:spPr bwMode="auto">
            <a:xfrm>
              <a:off x="7194550" y="5243513"/>
              <a:ext cx="165100" cy="236538"/>
            </a:xfrm>
            <a:custGeom>
              <a:avLst/>
              <a:gdLst/>
              <a:ahLst/>
              <a:cxnLst>
                <a:cxn ang="0">
                  <a:pos x="313" y="0"/>
                </a:cxn>
                <a:cxn ang="0">
                  <a:pos x="0" y="0"/>
                </a:cxn>
                <a:cxn ang="0">
                  <a:pos x="131" y="149"/>
                </a:cxn>
                <a:cxn ang="0">
                  <a:pos x="131" y="449"/>
                </a:cxn>
                <a:cxn ang="0">
                  <a:pos x="181" y="449"/>
                </a:cxn>
                <a:cxn ang="0">
                  <a:pos x="181" y="149"/>
                </a:cxn>
                <a:cxn ang="0">
                  <a:pos x="313" y="0"/>
                </a:cxn>
              </a:cxnLst>
              <a:rect l="0" t="0" r="r" b="b"/>
              <a:pathLst>
                <a:path w="313" h="449">
                  <a:moveTo>
                    <a:pt x="313" y="0"/>
                  </a:moveTo>
                  <a:lnTo>
                    <a:pt x="0" y="0"/>
                  </a:lnTo>
                  <a:lnTo>
                    <a:pt x="131" y="149"/>
                  </a:lnTo>
                  <a:lnTo>
                    <a:pt x="131" y="449"/>
                  </a:lnTo>
                  <a:lnTo>
                    <a:pt x="181" y="449"/>
                  </a:lnTo>
                  <a:lnTo>
                    <a:pt x="181" y="149"/>
                  </a:lnTo>
                  <a:lnTo>
                    <a:pt x="3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13" name="Rectangle 69"/>
            <p:cNvSpPr>
              <a:spLocks noChangeArrowheads="1"/>
            </p:cNvSpPr>
            <p:nvPr/>
          </p:nvSpPr>
          <p:spPr bwMode="auto">
            <a:xfrm>
              <a:off x="6540500" y="5641975"/>
              <a:ext cx="38100" cy="1270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14" name="Rectangle 70"/>
            <p:cNvSpPr>
              <a:spLocks noChangeArrowheads="1"/>
            </p:cNvSpPr>
            <p:nvPr/>
          </p:nvSpPr>
          <p:spPr bwMode="auto">
            <a:xfrm>
              <a:off x="6489700" y="5667375"/>
              <a:ext cx="38100" cy="1016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15" name="Rectangle 71"/>
            <p:cNvSpPr>
              <a:spLocks noChangeArrowheads="1"/>
            </p:cNvSpPr>
            <p:nvPr/>
          </p:nvSpPr>
          <p:spPr bwMode="auto">
            <a:xfrm>
              <a:off x="6438900" y="5692775"/>
              <a:ext cx="38100" cy="762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16" name="Rectangle 72"/>
            <p:cNvSpPr>
              <a:spLocks noChangeArrowheads="1"/>
            </p:cNvSpPr>
            <p:nvPr/>
          </p:nvSpPr>
          <p:spPr bwMode="auto">
            <a:xfrm>
              <a:off x="6388100" y="5718175"/>
              <a:ext cx="3810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17" name="Rectangle 73"/>
            <p:cNvSpPr>
              <a:spLocks noChangeArrowheads="1"/>
            </p:cNvSpPr>
            <p:nvPr/>
          </p:nvSpPr>
          <p:spPr bwMode="auto">
            <a:xfrm>
              <a:off x="6337300" y="5743575"/>
              <a:ext cx="38100" cy="254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18" name="Freeform 74"/>
            <p:cNvSpPr/>
            <p:nvPr/>
          </p:nvSpPr>
          <p:spPr bwMode="auto">
            <a:xfrm>
              <a:off x="6248400" y="5641975"/>
              <a:ext cx="88900" cy="128588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0"/>
                </a:cxn>
                <a:cxn ang="0">
                  <a:pos x="71" y="80"/>
                </a:cxn>
                <a:cxn ang="0">
                  <a:pos x="71" y="242"/>
                </a:cxn>
                <a:cxn ang="0">
                  <a:pos x="98" y="242"/>
                </a:cxn>
                <a:cxn ang="0">
                  <a:pos x="98" y="80"/>
                </a:cxn>
                <a:cxn ang="0">
                  <a:pos x="168" y="0"/>
                </a:cxn>
              </a:cxnLst>
              <a:rect l="0" t="0" r="r" b="b"/>
              <a:pathLst>
                <a:path w="168" h="242">
                  <a:moveTo>
                    <a:pt x="168" y="0"/>
                  </a:moveTo>
                  <a:lnTo>
                    <a:pt x="0" y="0"/>
                  </a:lnTo>
                  <a:lnTo>
                    <a:pt x="71" y="80"/>
                  </a:lnTo>
                  <a:lnTo>
                    <a:pt x="71" y="242"/>
                  </a:lnTo>
                  <a:lnTo>
                    <a:pt x="98" y="242"/>
                  </a:lnTo>
                  <a:lnTo>
                    <a:pt x="98" y="80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19" name="Rectangle 75"/>
            <p:cNvSpPr>
              <a:spLocks noChangeArrowheads="1"/>
            </p:cNvSpPr>
            <p:nvPr/>
          </p:nvSpPr>
          <p:spPr bwMode="auto">
            <a:xfrm>
              <a:off x="4313238" y="4699000"/>
              <a:ext cx="38100" cy="1270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20" name="Rectangle 76"/>
            <p:cNvSpPr>
              <a:spLocks noChangeArrowheads="1"/>
            </p:cNvSpPr>
            <p:nvPr/>
          </p:nvSpPr>
          <p:spPr bwMode="auto">
            <a:xfrm>
              <a:off x="4262438" y="4724400"/>
              <a:ext cx="38100" cy="1016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21" name="Rectangle 77"/>
            <p:cNvSpPr>
              <a:spLocks noChangeArrowheads="1"/>
            </p:cNvSpPr>
            <p:nvPr/>
          </p:nvSpPr>
          <p:spPr bwMode="auto">
            <a:xfrm>
              <a:off x="4211638" y="4749800"/>
              <a:ext cx="38100" cy="762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22" name="Rectangle 78"/>
            <p:cNvSpPr>
              <a:spLocks noChangeArrowheads="1"/>
            </p:cNvSpPr>
            <p:nvPr/>
          </p:nvSpPr>
          <p:spPr bwMode="auto">
            <a:xfrm>
              <a:off x="4160838" y="4775200"/>
              <a:ext cx="3810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23" name="Rectangle 79"/>
            <p:cNvSpPr>
              <a:spLocks noChangeArrowheads="1"/>
            </p:cNvSpPr>
            <p:nvPr/>
          </p:nvSpPr>
          <p:spPr bwMode="auto">
            <a:xfrm>
              <a:off x="4110038" y="4800600"/>
              <a:ext cx="38100" cy="254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24" name="Freeform 80"/>
            <p:cNvSpPr/>
            <p:nvPr/>
          </p:nvSpPr>
          <p:spPr bwMode="auto">
            <a:xfrm>
              <a:off x="4021138" y="4699000"/>
              <a:ext cx="88900" cy="128588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0" y="0"/>
                </a:cxn>
                <a:cxn ang="0">
                  <a:pos x="70" y="81"/>
                </a:cxn>
                <a:cxn ang="0">
                  <a:pos x="70" y="242"/>
                </a:cxn>
                <a:cxn ang="0">
                  <a:pos x="97" y="242"/>
                </a:cxn>
                <a:cxn ang="0">
                  <a:pos x="97" y="81"/>
                </a:cxn>
                <a:cxn ang="0">
                  <a:pos x="169" y="0"/>
                </a:cxn>
              </a:cxnLst>
              <a:rect l="0" t="0" r="r" b="b"/>
              <a:pathLst>
                <a:path w="169" h="242">
                  <a:moveTo>
                    <a:pt x="169" y="0"/>
                  </a:moveTo>
                  <a:lnTo>
                    <a:pt x="0" y="0"/>
                  </a:lnTo>
                  <a:lnTo>
                    <a:pt x="70" y="81"/>
                  </a:lnTo>
                  <a:lnTo>
                    <a:pt x="70" y="242"/>
                  </a:lnTo>
                  <a:lnTo>
                    <a:pt x="97" y="242"/>
                  </a:lnTo>
                  <a:lnTo>
                    <a:pt x="97" y="81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25" name="Rectangle 81"/>
            <p:cNvSpPr>
              <a:spLocks noChangeArrowheads="1"/>
            </p:cNvSpPr>
            <p:nvPr/>
          </p:nvSpPr>
          <p:spPr bwMode="auto">
            <a:xfrm>
              <a:off x="1052513" y="5378450"/>
              <a:ext cx="69850" cy="2349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26" name="Rectangle 82"/>
            <p:cNvSpPr>
              <a:spLocks noChangeArrowheads="1"/>
            </p:cNvSpPr>
            <p:nvPr/>
          </p:nvSpPr>
          <p:spPr bwMode="auto">
            <a:xfrm>
              <a:off x="958850" y="5424488"/>
              <a:ext cx="69850" cy="18891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27" name="Rectangle 83"/>
            <p:cNvSpPr>
              <a:spLocks noChangeArrowheads="1"/>
            </p:cNvSpPr>
            <p:nvPr/>
          </p:nvSpPr>
          <p:spPr bwMode="auto">
            <a:xfrm>
              <a:off x="863600" y="5472113"/>
              <a:ext cx="71438" cy="1412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28" name="Rectangle 84"/>
            <p:cNvSpPr>
              <a:spLocks noChangeArrowheads="1"/>
            </p:cNvSpPr>
            <p:nvPr/>
          </p:nvSpPr>
          <p:spPr bwMode="auto">
            <a:xfrm>
              <a:off x="769938" y="5519738"/>
              <a:ext cx="71438" cy="9366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29" name="Rectangle 85"/>
            <p:cNvSpPr>
              <a:spLocks noChangeArrowheads="1"/>
            </p:cNvSpPr>
            <p:nvPr/>
          </p:nvSpPr>
          <p:spPr bwMode="auto">
            <a:xfrm>
              <a:off x="676275" y="5565775"/>
              <a:ext cx="69850" cy="476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30" name="Freeform 86"/>
            <p:cNvSpPr/>
            <p:nvPr/>
          </p:nvSpPr>
          <p:spPr bwMode="auto">
            <a:xfrm>
              <a:off x="511175" y="5378450"/>
              <a:ext cx="165100" cy="236538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0" y="0"/>
                </a:cxn>
                <a:cxn ang="0">
                  <a:pos x="132" y="150"/>
                </a:cxn>
                <a:cxn ang="0">
                  <a:pos x="132" y="449"/>
                </a:cxn>
                <a:cxn ang="0">
                  <a:pos x="182" y="449"/>
                </a:cxn>
                <a:cxn ang="0">
                  <a:pos x="182" y="150"/>
                </a:cxn>
                <a:cxn ang="0">
                  <a:pos x="314" y="0"/>
                </a:cxn>
              </a:cxnLst>
              <a:rect l="0" t="0" r="r" b="b"/>
              <a:pathLst>
                <a:path w="314" h="449">
                  <a:moveTo>
                    <a:pt x="314" y="0"/>
                  </a:moveTo>
                  <a:lnTo>
                    <a:pt x="0" y="0"/>
                  </a:lnTo>
                  <a:lnTo>
                    <a:pt x="132" y="150"/>
                  </a:lnTo>
                  <a:lnTo>
                    <a:pt x="132" y="449"/>
                  </a:lnTo>
                  <a:lnTo>
                    <a:pt x="182" y="449"/>
                  </a:lnTo>
                  <a:lnTo>
                    <a:pt x="182" y="150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0" y="2560914"/>
            <a:ext cx="6474719" cy="1368152"/>
          </a:xfrm>
          <a:prstGeom prst="rect">
            <a:avLst/>
          </a:prstGeom>
          <a:solidFill>
            <a:srgbClr val="D7000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435167" y="2560506"/>
            <a:ext cx="3470835" cy="1368152"/>
          </a:xfrm>
          <a:prstGeom prst="rect">
            <a:avLst/>
          </a:prstGeom>
          <a:solidFill>
            <a:schemeClr val="bg2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endParaRPr lang="en-US" altLang="zh-CN" sz="1600" b="1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字幕黑体M" pitchFamily="34" charset="-122"/>
            </a:endParaRPr>
          </a:p>
          <a:p>
            <a:pPr>
              <a:lnSpc>
                <a:spcPts val="2000"/>
              </a:lnSpc>
            </a:pPr>
            <a:endParaRPr lang="en-US" altLang="zh-CN" sz="14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字幕黑体M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2594822"/>
            <a:ext cx="9906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0" y="3877858"/>
            <a:ext cx="9906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2857496"/>
            <a:ext cx="642343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2400" smtClean="0">
                <a:solidFill>
                  <a:schemeClr val="bg1"/>
                </a:solidFill>
                <a:latin typeface="字幕黑体M" pitchFamily="34" charset="-122"/>
                <a:ea typeface="字幕黑体M" pitchFamily="34" charset="-122"/>
                <a:cs typeface="字幕黑体M" pitchFamily="34" charset="-122"/>
              </a:rPr>
              <a:t>手机端考试平台</a:t>
            </a:r>
            <a:endParaRPr lang="en-US" altLang="zh-CN" sz="2400" smtClean="0">
              <a:solidFill>
                <a:schemeClr val="bg1"/>
              </a:solidFill>
              <a:latin typeface="字幕黑体M" pitchFamily="34" charset="-122"/>
              <a:ea typeface="字幕黑体M" pitchFamily="34" charset="-122"/>
              <a:cs typeface="字幕黑体M" pitchFamily="34" charset="-122"/>
            </a:endParaRPr>
          </a:p>
          <a:p>
            <a:pPr lvl="0" algn="ctr">
              <a:spcBef>
                <a:spcPct val="0"/>
              </a:spcBef>
            </a:pPr>
            <a:r>
              <a:rPr lang="zh-CN" altLang="en-US" sz="2400" smtClean="0">
                <a:solidFill>
                  <a:schemeClr val="bg1"/>
                </a:solidFill>
                <a:latin typeface="字幕黑体M" pitchFamily="34" charset="-122"/>
                <a:ea typeface="字幕黑体M" pitchFamily="34" charset="-122"/>
                <a:cs typeface="字幕黑体M" pitchFamily="34" charset="-122"/>
              </a:rPr>
              <a:t>整体技术解决方案</a:t>
            </a:r>
            <a:endParaRPr lang="zh-CN" altLang="en-US" sz="2400" dirty="0">
              <a:solidFill>
                <a:schemeClr val="bg1"/>
              </a:solidFill>
              <a:latin typeface="字幕黑体M" pitchFamily="34" charset="-122"/>
              <a:ea typeface="字幕黑体M" pitchFamily="34" charset="-122"/>
              <a:cs typeface="字幕黑体M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66918" y="4048788"/>
            <a:ext cx="5787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smtClean="0">
                <a:solidFill>
                  <a:schemeClr val="bg1"/>
                </a:solidFill>
                <a:latin typeface="Cooper Black" pitchFamily="18" charset="0"/>
              </a:rPr>
              <a:t>The Marketing Is Going Mobile</a:t>
            </a:r>
            <a:endParaRPr lang="en-US" altLang="zh-CN" sz="2800" smtClean="0">
              <a:solidFill>
                <a:schemeClr val="bg1"/>
              </a:solidFill>
              <a:latin typeface="Cooper Black" pitchFamily="18" charset="0"/>
            </a:endParaRPr>
          </a:p>
        </p:txBody>
      </p:sp>
      <p:sp>
        <p:nvSpPr>
          <p:cNvPr id="31746" name="AutoShape 2"/>
          <p:cNvSpPr>
            <a:spLocks noChangeAspect="1" noChangeArrowheads="1" noTextEdit="1"/>
          </p:cNvSpPr>
          <p:nvPr/>
        </p:nvSpPr>
        <p:spPr bwMode="auto">
          <a:xfrm>
            <a:off x="3688693" y="214290"/>
            <a:ext cx="1835818" cy="1857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3738555" y="581123"/>
            <a:ext cx="1396313" cy="1490555"/>
            <a:chOff x="3784551" y="214290"/>
            <a:chExt cx="1739953" cy="1857388"/>
          </a:xfrm>
          <a:solidFill>
            <a:srgbClr val="CC0000"/>
          </a:solidFill>
        </p:grpSpPr>
        <p:sp>
          <p:nvSpPr>
            <p:cNvPr id="31763" name="Freeform 19"/>
            <p:cNvSpPr/>
            <p:nvPr/>
          </p:nvSpPr>
          <p:spPr bwMode="auto">
            <a:xfrm>
              <a:off x="4029007" y="947659"/>
              <a:ext cx="127021" cy="160574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90" y="2"/>
                </a:cxn>
                <a:cxn ang="0">
                  <a:pos x="96" y="6"/>
                </a:cxn>
                <a:cxn ang="0">
                  <a:pos x="98" y="14"/>
                </a:cxn>
                <a:cxn ang="0">
                  <a:pos x="102" y="22"/>
                </a:cxn>
                <a:cxn ang="0">
                  <a:pos x="104" y="36"/>
                </a:cxn>
                <a:cxn ang="0">
                  <a:pos x="106" y="44"/>
                </a:cxn>
                <a:cxn ang="0">
                  <a:pos x="106" y="44"/>
                </a:cxn>
                <a:cxn ang="0">
                  <a:pos x="104" y="54"/>
                </a:cxn>
                <a:cxn ang="0">
                  <a:pos x="102" y="60"/>
                </a:cxn>
                <a:cxn ang="0">
                  <a:pos x="100" y="66"/>
                </a:cxn>
                <a:cxn ang="0">
                  <a:pos x="96" y="68"/>
                </a:cxn>
                <a:cxn ang="0">
                  <a:pos x="90" y="70"/>
                </a:cxn>
                <a:cxn ang="0">
                  <a:pos x="84" y="72"/>
                </a:cxn>
                <a:cxn ang="0">
                  <a:pos x="70" y="72"/>
                </a:cxn>
                <a:cxn ang="0">
                  <a:pos x="70" y="72"/>
                </a:cxn>
                <a:cxn ang="0">
                  <a:pos x="48" y="70"/>
                </a:cxn>
                <a:cxn ang="0">
                  <a:pos x="48" y="70"/>
                </a:cxn>
                <a:cxn ang="0">
                  <a:pos x="56" y="70"/>
                </a:cxn>
                <a:cxn ang="0">
                  <a:pos x="66" y="66"/>
                </a:cxn>
                <a:cxn ang="0">
                  <a:pos x="74" y="58"/>
                </a:cxn>
                <a:cxn ang="0">
                  <a:pos x="78" y="54"/>
                </a:cxn>
                <a:cxn ang="0">
                  <a:pos x="78" y="50"/>
                </a:cxn>
                <a:cxn ang="0">
                  <a:pos x="78" y="50"/>
                </a:cxn>
                <a:cxn ang="0">
                  <a:pos x="76" y="44"/>
                </a:cxn>
                <a:cxn ang="0">
                  <a:pos x="72" y="40"/>
                </a:cxn>
                <a:cxn ang="0">
                  <a:pos x="66" y="38"/>
                </a:cxn>
                <a:cxn ang="0">
                  <a:pos x="58" y="36"/>
                </a:cxn>
                <a:cxn ang="0">
                  <a:pos x="58" y="36"/>
                </a:cxn>
                <a:cxn ang="0">
                  <a:pos x="48" y="38"/>
                </a:cxn>
                <a:cxn ang="0">
                  <a:pos x="36" y="44"/>
                </a:cxn>
                <a:cxn ang="0">
                  <a:pos x="28" y="50"/>
                </a:cxn>
                <a:cxn ang="0">
                  <a:pos x="22" y="60"/>
                </a:cxn>
                <a:cxn ang="0">
                  <a:pos x="16" y="70"/>
                </a:cxn>
                <a:cxn ang="0">
                  <a:pos x="12" y="82"/>
                </a:cxn>
                <a:cxn ang="0">
                  <a:pos x="8" y="92"/>
                </a:cxn>
                <a:cxn ang="0">
                  <a:pos x="6" y="104"/>
                </a:cxn>
                <a:cxn ang="0">
                  <a:pos x="6" y="104"/>
                </a:cxn>
                <a:cxn ang="0">
                  <a:pos x="8" y="128"/>
                </a:cxn>
                <a:cxn ang="0">
                  <a:pos x="8" y="134"/>
                </a:cxn>
                <a:cxn ang="0">
                  <a:pos x="8" y="134"/>
                </a:cxn>
                <a:cxn ang="0">
                  <a:pos x="2" y="108"/>
                </a:cxn>
                <a:cxn ang="0">
                  <a:pos x="0" y="96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2"/>
                </a:cxn>
                <a:cxn ang="0">
                  <a:pos x="2" y="62"/>
                </a:cxn>
                <a:cxn ang="0">
                  <a:pos x="4" y="56"/>
                </a:cxn>
                <a:cxn ang="0">
                  <a:pos x="6" y="48"/>
                </a:cxn>
                <a:cxn ang="0">
                  <a:pos x="16" y="34"/>
                </a:cxn>
                <a:cxn ang="0">
                  <a:pos x="28" y="22"/>
                </a:cxn>
                <a:cxn ang="0">
                  <a:pos x="36" y="18"/>
                </a:cxn>
                <a:cxn ang="0">
                  <a:pos x="42" y="16"/>
                </a:cxn>
                <a:cxn ang="0">
                  <a:pos x="42" y="16"/>
                </a:cxn>
                <a:cxn ang="0">
                  <a:pos x="68" y="6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06" h="134">
                  <a:moveTo>
                    <a:pt x="84" y="0"/>
                  </a:moveTo>
                  <a:lnTo>
                    <a:pt x="84" y="0"/>
                  </a:lnTo>
                  <a:lnTo>
                    <a:pt x="90" y="2"/>
                  </a:lnTo>
                  <a:lnTo>
                    <a:pt x="96" y="6"/>
                  </a:lnTo>
                  <a:lnTo>
                    <a:pt x="98" y="14"/>
                  </a:lnTo>
                  <a:lnTo>
                    <a:pt x="102" y="22"/>
                  </a:lnTo>
                  <a:lnTo>
                    <a:pt x="104" y="36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4" y="54"/>
                  </a:lnTo>
                  <a:lnTo>
                    <a:pt x="102" y="60"/>
                  </a:lnTo>
                  <a:lnTo>
                    <a:pt x="100" y="66"/>
                  </a:lnTo>
                  <a:lnTo>
                    <a:pt x="96" y="68"/>
                  </a:lnTo>
                  <a:lnTo>
                    <a:pt x="90" y="70"/>
                  </a:lnTo>
                  <a:lnTo>
                    <a:pt x="84" y="72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6" y="70"/>
                  </a:lnTo>
                  <a:lnTo>
                    <a:pt x="66" y="66"/>
                  </a:lnTo>
                  <a:lnTo>
                    <a:pt x="74" y="58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6" y="44"/>
                  </a:lnTo>
                  <a:lnTo>
                    <a:pt x="72" y="40"/>
                  </a:lnTo>
                  <a:lnTo>
                    <a:pt x="66" y="38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48" y="38"/>
                  </a:lnTo>
                  <a:lnTo>
                    <a:pt x="36" y="44"/>
                  </a:lnTo>
                  <a:lnTo>
                    <a:pt x="28" y="50"/>
                  </a:lnTo>
                  <a:lnTo>
                    <a:pt x="22" y="60"/>
                  </a:lnTo>
                  <a:lnTo>
                    <a:pt x="16" y="70"/>
                  </a:lnTo>
                  <a:lnTo>
                    <a:pt x="12" y="82"/>
                  </a:lnTo>
                  <a:lnTo>
                    <a:pt x="8" y="92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8" y="128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2" y="108"/>
                  </a:lnTo>
                  <a:lnTo>
                    <a:pt x="0" y="96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4" y="56"/>
                  </a:lnTo>
                  <a:lnTo>
                    <a:pt x="6" y="48"/>
                  </a:lnTo>
                  <a:lnTo>
                    <a:pt x="16" y="34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68" y="6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64" name="Freeform 20"/>
            <p:cNvSpPr/>
            <p:nvPr/>
          </p:nvSpPr>
          <p:spPr bwMode="auto">
            <a:xfrm>
              <a:off x="4342966" y="614527"/>
              <a:ext cx="134211" cy="86279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96" y="0"/>
                </a:cxn>
                <a:cxn ang="0">
                  <a:pos x="102" y="2"/>
                </a:cxn>
                <a:cxn ang="0">
                  <a:pos x="112" y="0"/>
                </a:cxn>
                <a:cxn ang="0">
                  <a:pos x="112" y="6"/>
                </a:cxn>
                <a:cxn ang="0">
                  <a:pos x="112" y="6"/>
                </a:cxn>
                <a:cxn ang="0">
                  <a:pos x="100" y="20"/>
                </a:cxn>
                <a:cxn ang="0">
                  <a:pos x="86" y="30"/>
                </a:cxn>
                <a:cxn ang="0">
                  <a:pos x="72" y="40"/>
                </a:cxn>
                <a:cxn ang="0">
                  <a:pos x="60" y="46"/>
                </a:cxn>
                <a:cxn ang="0">
                  <a:pos x="60" y="46"/>
                </a:cxn>
                <a:cxn ang="0">
                  <a:pos x="50" y="48"/>
                </a:cxn>
                <a:cxn ang="0">
                  <a:pos x="42" y="50"/>
                </a:cxn>
                <a:cxn ang="0">
                  <a:pos x="32" y="52"/>
                </a:cxn>
                <a:cxn ang="0">
                  <a:pos x="22" y="54"/>
                </a:cxn>
                <a:cxn ang="0">
                  <a:pos x="22" y="54"/>
                </a:cxn>
                <a:cxn ang="0">
                  <a:pos x="16" y="58"/>
                </a:cxn>
                <a:cxn ang="0">
                  <a:pos x="10" y="62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6" y="64"/>
                </a:cxn>
                <a:cxn ang="0">
                  <a:pos x="10" y="56"/>
                </a:cxn>
                <a:cxn ang="0">
                  <a:pos x="12" y="48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4" y="30"/>
                </a:cxn>
                <a:cxn ang="0">
                  <a:pos x="16" y="24"/>
                </a:cxn>
                <a:cxn ang="0">
                  <a:pos x="18" y="20"/>
                </a:cxn>
                <a:cxn ang="0">
                  <a:pos x="18" y="20"/>
                </a:cxn>
                <a:cxn ang="0">
                  <a:pos x="26" y="16"/>
                </a:cxn>
                <a:cxn ang="0">
                  <a:pos x="34" y="12"/>
                </a:cxn>
                <a:cxn ang="0">
                  <a:pos x="54" y="6"/>
                </a:cxn>
                <a:cxn ang="0">
                  <a:pos x="76" y="2"/>
                </a:cxn>
                <a:cxn ang="0">
                  <a:pos x="96" y="0"/>
                </a:cxn>
                <a:cxn ang="0">
                  <a:pos x="96" y="0"/>
                </a:cxn>
              </a:cxnLst>
              <a:rect l="0" t="0" r="r" b="b"/>
              <a:pathLst>
                <a:path w="112" h="72">
                  <a:moveTo>
                    <a:pt x="96" y="0"/>
                  </a:moveTo>
                  <a:lnTo>
                    <a:pt x="96" y="0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00" y="20"/>
                  </a:lnTo>
                  <a:lnTo>
                    <a:pt x="86" y="30"/>
                  </a:lnTo>
                  <a:lnTo>
                    <a:pt x="72" y="40"/>
                  </a:lnTo>
                  <a:lnTo>
                    <a:pt x="60" y="46"/>
                  </a:lnTo>
                  <a:lnTo>
                    <a:pt x="60" y="46"/>
                  </a:lnTo>
                  <a:lnTo>
                    <a:pt x="50" y="48"/>
                  </a:lnTo>
                  <a:lnTo>
                    <a:pt x="42" y="50"/>
                  </a:lnTo>
                  <a:lnTo>
                    <a:pt x="32" y="52"/>
                  </a:lnTo>
                  <a:lnTo>
                    <a:pt x="22" y="54"/>
                  </a:lnTo>
                  <a:lnTo>
                    <a:pt x="22" y="54"/>
                  </a:lnTo>
                  <a:lnTo>
                    <a:pt x="16" y="58"/>
                  </a:lnTo>
                  <a:lnTo>
                    <a:pt x="10" y="6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10" y="56"/>
                  </a:lnTo>
                  <a:lnTo>
                    <a:pt x="12" y="48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4" y="30"/>
                  </a:lnTo>
                  <a:lnTo>
                    <a:pt x="16" y="24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6" y="16"/>
                  </a:lnTo>
                  <a:lnTo>
                    <a:pt x="34" y="12"/>
                  </a:lnTo>
                  <a:lnTo>
                    <a:pt x="54" y="6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65" name="Freeform 21"/>
            <p:cNvSpPr/>
            <p:nvPr/>
          </p:nvSpPr>
          <p:spPr bwMode="auto">
            <a:xfrm>
              <a:off x="4537093" y="506679"/>
              <a:ext cx="565605" cy="836424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324" y="38"/>
                </a:cxn>
                <a:cxn ang="0">
                  <a:pos x="364" y="78"/>
                </a:cxn>
                <a:cxn ang="0">
                  <a:pos x="396" y="118"/>
                </a:cxn>
                <a:cxn ang="0">
                  <a:pos x="422" y="162"/>
                </a:cxn>
                <a:cxn ang="0">
                  <a:pos x="444" y="204"/>
                </a:cxn>
                <a:cxn ang="0">
                  <a:pos x="460" y="248"/>
                </a:cxn>
                <a:cxn ang="0">
                  <a:pos x="468" y="290"/>
                </a:cxn>
                <a:cxn ang="0">
                  <a:pos x="472" y="332"/>
                </a:cxn>
                <a:cxn ang="0">
                  <a:pos x="472" y="356"/>
                </a:cxn>
                <a:cxn ang="0">
                  <a:pos x="468" y="400"/>
                </a:cxn>
                <a:cxn ang="0">
                  <a:pos x="456" y="446"/>
                </a:cxn>
                <a:cxn ang="0">
                  <a:pos x="440" y="494"/>
                </a:cxn>
                <a:cxn ang="0">
                  <a:pos x="420" y="534"/>
                </a:cxn>
                <a:cxn ang="0">
                  <a:pos x="422" y="508"/>
                </a:cxn>
                <a:cxn ang="0">
                  <a:pos x="420" y="490"/>
                </a:cxn>
                <a:cxn ang="0">
                  <a:pos x="414" y="448"/>
                </a:cxn>
                <a:cxn ang="0">
                  <a:pos x="408" y="434"/>
                </a:cxn>
                <a:cxn ang="0">
                  <a:pos x="378" y="492"/>
                </a:cxn>
                <a:cxn ang="0">
                  <a:pos x="344" y="544"/>
                </a:cxn>
                <a:cxn ang="0">
                  <a:pos x="306" y="590"/>
                </a:cxn>
                <a:cxn ang="0">
                  <a:pos x="266" y="628"/>
                </a:cxn>
                <a:cxn ang="0">
                  <a:pos x="224" y="658"/>
                </a:cxn>
                <a:cxn ang="0">
                  <a:pos x="178" y="680"/>
                </a:cxn>
                <a:cxn ang="0">
                  <a:pos x="130" y="694"/>
                </a:cxn>
                <a:cxn ang="0">
                  <a:pos x="82" y="698"/>
                </a:cxn>
                <a:cxn ang="0">
                  <a:pos x="62" y="698"/>
                </a:cxn>
                <a:cxn ang="0">
                  <a:pos x="22" y="692"/>
                </a:cxn>
                <a:cxn ang="0">
                  <a:pos x="0" y="686"/>
                </a:cxn>
                <a:cxn ang="0">
                  <a:pos x="50" y="690"/>
                </a:cxn>
                <a:cxn ang="0">
                  <a:pos x="78" y="690"/>
                </a:cxn>
                <a:cxn ang="0">
                  <a:pos x="130" y="678"/>
                </a:cxn>
                <a:cxn ang="0">
                  <a:pos x="180" y="658"/>
                </a:cxn>
                <a:cxn ang="0">
                  <a:pos x="226" y="626"/>
                </a:cxn>
                <a:cxn ang="0">
                  <a:pos x="270" y="588"/>
                </a:cxn>
                <a:cxn ang="0">
                  <a:pos x="310" y="540"/>
                </a:cxn>
                <a:cxn ang="0">
                  <a:pos x="348" y="486"/>
                </a:cxn>
                <a:cxn ang="0">
                  <a:pos x="380" y="428"/>
                </a:cxn>
                <a:cxn ang="0">
                  <a:pos x="394" y="396"/>
                </a:cxn>
                <a:cxn ang="0">
                  <a:pos x="410" y="352"/>
                </a:cxn>
                <a:cxn ang="0">
                  <a:pos x="430" y="408"/>
                </a:cxn>
                <a:cxn ang="0">
                  <a:pos x="438" y="368"/>
                </a:cxn>
                <a:cxn ang="0">
                  <a:pos x="440" y="330"/>
                </a:cxn>
                <a:cxn ang="0">
                  <a:pos x="440" y="310"/>
                </a:cxn>
                <a:cxn ang="0">
                  <a:pos x="432" y="248"/>
                </a:cxn>
                <a:cxn ang="0">
                  <a:pos x="402" y="164"/>
                </a:cxn>
                <a:cxn ang="0">
                  <a:pos x="366" y="100"/>
                </a:cxn>
                <a:cxn ang="0">
                  <a:pos x="334" y="58"/>
                </a:cxn>
                <a:cxn ang="0">
                  <a:pos x="300" y="18"/>
                </a:cxn>
                <a:cxn ang="0">
                  <a:pos x="280" y="0"/>
                </a:cxn>
              </a:cxnLst>
              <a:rect l="0" t="0" r="r" b="b"/>
              <a:pathLst>
                <a:path w="472" h="698">
                  <a:moveTo>
                    <a:pt x="280" y="0"/>
                  </a:moveTo>
                  <a:lnTo>
                    <a:pt x="280" y="0"/>
                  </a:lnTo>
                  <a:lnTo>
                    <a:pt x="302" y="18"/>
                  </a:lnTo>
                  <a:lnTo>
                    <a:pt x="324" y="38"/>
                  </a:lnTo>
                  <a:lnTo>
                    <a:pt x="344" y="56"/>
                  </a:lnTo>
                  <a:lnTo>
                    <a:pt x="364" y="78"/>
                  </a:lnTo>
                  <a:lnTo>
                    <a:pt x="380" y="98"/>
                  </a:lnTo>
                  <a:lnTo>
                    <a:pt x="396" y="118"/>
                  </a:lnTo>
                  <a:lnTo>
                    <a:pt x="410" y="140"/>
                  </a:lnTo>
                  <a:lnTo>
                    <a:pt x="422" y="162"/>
                  </a:lnTo>
                  <a:lnTo>
                    <a:pt x="434" y="184"/>
                  </a:lnTo>
                  <a:lnTo>
                    <a:pt x="444" y="204"/>
                  </a:lnTo>
                  <a:lnTo>
                    <a:pt x="452" y="226"/>
                  </a:lnTo>
                  <a:lnTo>
                    <a:pt x="460" y="248"/>
                  </a:lnTo>
                  <a:lnTo>
                    <a:pt x="464" y="270"/>
                  </a:lnTo>
                  <a:lnTo>
                    <a:pt x="468" y="290"/>
                  </a:lnTo>
                  <a:lnTo>
                    <a:pt x="472" y="312"/>
                  </a:lnTo>
                  <a:lnTo>
                    <a:pt x="472" y="332"/>
                  </a:lnTo>
                  <a:lnTo>
                    <a:pt x="472" y="356"/>
                  </a:lnTo>
                  <a:lnTo>
                    <a:pt x="472" y="356"/>
                  </a:lnTo>
                  <a:lnTo>
                    <a:pt x="472" y="376"/>
                  </a:lnTo>
                  <a:lnTo>
                    <a:pt x="468" y="400"/>
                  </a:lnTo>
                  <a:lnTo>
                    <a:pt x="462" y="422"/>
                  </a:lnTo>
                  <a:lnTo>
                    <a:pt x="456" y="446"/>
                  </a:lnTo>
                  <a:lnTo>
                    <a:pt x="448" y="470"/>
                  </a:lnTo>
                  <a:lnTo>
                    <a:pt x="440" y="494"/>
                  </a:lnTo>
                  <a:lnTo>
                    <a:pt x="430" y="514"/>
                  </a:lnTo>
                  <a:lnTo>
                    <a:pt x="420" y="534"/>
                  </a:lnTo>
                  <a:lnTo>
                    <a:pt x="420" y="534"/>
                  </a:lnTo>
                  <a:lnTo>
                    <a:pt x="422" y="508"/>
                  </a:lnTo>
                  <a:lnTo>
                    <a:pt x="422" y="508"/>
                  </a:lnTo>
                  <a:lnTo>
                    <a:pt x="420" y="490"/>
                  </a:lnTo>
                  <a:lnTo>
                    <a:pt x="418" y="468"/>
                  </a:lnTo>
                  <a:lnTo>
                    <a:pt x="414" y="448"/>
                  </a:lnTo>
                  <a:lnTo>
                    <a:pt x="408" y="434"/>
                  </a:lnTo>
                  <a:lnTo>
                    <a:pt x="408" y="434"/>
                  </a:lnTo>
                  <a:lnTo>
                    <a:pt x="394" y="464"/>
                  </a:lnTo>
                  <a:lnTo>
                    <a:pt x="378" y="492"/>
                  </a:lnTo>
                  <a:lnTo>
                    <a:pt x="362" y="520"/>
                  </a:lnTo>
                  <a:lnTo>
                    <a:pt x="344" y="544"/>
                  </a:lnTo>
                  <a:lnTo>
                    <a:pt x="326" y="568"/>
                  </a:lnTo>
                  <a:lnTo>
                    <a:pt x="306" y="590"/>
                  </a:lnTo>
                  <a:lnTo>
                    <a:pt x="286" y="610"/>
                  </a:lnTo>
                  <a:lnTo>
                    <a:pt x="266" y="628"/>
                  </a:lnTo>
                  <a:lnTo>
                    <a:pt x="246" y="644"/>
                  </a:lnTo>
                  <a:lnTo>
                    <a:pt x="224" y="658"/>
                  </a:lnTo>
                  <a:lnTo>
                    <a:pt x="202" y="670"/>
                  </a:lnTo>
                  <a:lnTo>
                    <a:pt x="178" y="680"/>
                  </a:lnTo>
                  <a:lnTo>
                    <a:pt x="154" y="688"/>
                  </a:lnTo>
                  <a:lnTo>
                    <a:pt x="130" y="694"/>
                  </a:lnTo>
                  <a:lnTo>
                    <a:pt x="106" y="696"/>
                  </a:lnTo>
                  <a:lnTo>
                    <a:pt x="82" y="698"/>
                  </a:lnTo>
                  <a:lnTo>
                    <a:pt x="82" y="698"/>
                  </a:lnTo>
                  <a:lnTo>
                    <a:pt x="62" y="698"/>
                  </a:lnTo>
                  <a:lnTo>
                    <a:pt x="42" y="694"/>
                  </a:lnTo>
                  <a:lnTo>
                    <a:pt x="22" y="692"/>
                  </a:lnTo>
                  <a:lnTo>
                    <a:pt x="0" y="686"/>
                  </a:lnTo>
                  <a:lnTo>
                    <a:pt x="0" y="686"/>
                  </a:lnTo>
                  <a:lnTo>
                    <a:pt x="26" y="690"/>
                  </a:lnTo>
                  <a:lnTo>
                    <a:pt x="50" y="690"/>
                  </a:lnTo>
                  <a:lnTo>
                    <a:pt x="50" y="690"/>
                  </a:lnTo>
                  <a:lnTo>
                    <a:pt x="78" y="690"/>
                  </a:lnTo>
                  <a:lnTo>
                    <a:pt x="104" y="686"/>
                  </a:lnTo>
                  <a:lnTo>
                    <a:pt x="130" y="678"/>
                  </a:lnTo>
                  <a:lnTo>
                    <a:pt x="156" y="668"/>
                  </a:lnTo>
                  <a:lnTo>
                    <a:pt x="180" y="658"/>
                  </a:lnTo>
                  <a:lnTo>
                    <a:pt x="204" y="642"/>
                  </a:lnTo>
                  <a:lnTo>
                    <a:pt x="226" y="626"/>
                  </a:lnTo>
                  <a:lnTo>
                    <a:pt x="248" y="608"/>
                  </a:lnTo>
                  <a:lnTo>
                    <a:pt x="270" y="588"/>
                  </a:lnTo>
                  <a:lnTo>
                    <a:pt x="290" y="564"/>
                  </a:lnTo>
                  <a:lnTo>
                    <a:pt x="310" y="540"/>
                  </a:lnTo>
                  <a:lnTo>
                    <a:pt x="330" y="514"/>
                  </a:lnTo>
                  <a:lnTo>
                    <a:pt x="348" y="486"/>
                  </a:lnTo>
                  <a:lnTo>
                    <a:pt x="364" y="458"/>
                  </a:lnTo>
                  <a:lnTo>
                    <a:pt x="380" y="428"/>
                  </a:lnTo>
                  <a:lnTo>
                    <a:pt x="394" y="396"/>
                  </a:lnTo>
                  <a:lnTo>
                    <a:pt x="394" y="396"/>
                  </a:lnTo>
                  <a:lnTo>
                    <a:pt x="402" y="374"/>
                  </a:lnTo>
                  <a:lnTo>
                    <a:pt x="410" y="352"/>
                  </a:lnTo>
                  <a:lnTo>
                    <a:pt x="430" y="408"/>
                  </a:lnTo>
                  <a:lnTo>
                    <a:pt x="430" y="408"/>
                  </a:lnTo>
                  <a:lnTo>
                    <a:pt x="436" y="388"/>
                  </a:lnTo>
                  <a:lnTo>
                    <a:pt x="438" y="368"/>
                  </a:lnTo>
                  <a:lnTo>
                    <a:pt x="440" y="350"/>
                  </a:lnTo>
                  <a:lnTo>
                    <a:pt x="440" y="330"/>
                  </a:lnTo>
                  <a:lnTo>
                    <a:pt x="440" y="330"/>
                  </a:lnTo>
                  <a:lnTo>
                    <a:pt x="440" y="310"/>
                  </a:lnTo>
                  <a:lnTo>
                    <a:pt x="438" y="290"/>
                  </a:lnTo>
                  <a:lnTo>
                    <a:pt x="432" y="248"/>
                  </a:lnTo>
                  <a:lnTo>
                    <a:pt x="418" y="206"/>
                  </a:lnTo>
                  <a:lnTo>
                    <a:pt x="402" y="164"/>
                  </a:lnTo>
                  <a:lnTo>
                    <a:pt x="378" y="122"/>
                  </a:lnTo>
                  <a:lnTo>
                    <a:pt x="366" y="100"/>
                  </a:lnTo>
                  <a:lnTo>
                    <a:pt x="350" y="80"/>
                  </a:lnTo>
                  <a:lnTo>
                    <a:pt x="334" y="58"/>
                  </a:lnTo>
                  <a:lnTo>
                    <a:pt x="318" y="38"/>
                  </a:lnTo>
                  <a:lnTo>
                    <a:pt x="300" y="18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66" name="Freeform 22"/>
            <p:cNvSpPr/>
            <p:nvPr/>
          </p:nvSpPr>
          <p:spPr bwMode="auto">
            <a:xfrm>
              <a:off x="4134459" y="410814"/>
              <a:ext cx="721385" cy="925099"/>
            </a:xfrm>
            <a:custGeom>
              <a:avLst/>
              <a:gdLst/>
              <a:ahLst/>
              <a:cxnLst>
                <a:cxn ang="0">
                  <a:pos x="408" y="56"/>
                </a:cxn>
                <a:cxn ang="0">
                  <a:pos x="392" y="108"/>
                </a:cxn>
                <a:cxn ang="0">
                  <a:pos x="496" y="156"/>
                </a:cxn>
                <a:cxn ang="0">
                  <a:pos x="564" y="242"/>
                </a:cxn>
                <a:cxn ang="0">
                  <a:pos x="602" y="392"/>
                </a:cxn>
                <a:cxn ang="0">
                  <a:pos x="596" y="502"/>
                </a:cxn>
                <a:cxn ang="0">
                  <a:pos x="544" y="642"/>
                </a:cxn>
                <a:cxn ang="0">
                  <a:pos x="526" y="628"/>
                </a:cxn>
                <a:cxn ang="0">
                  <a:pos x="534" y="534"/>
                </a:cxn>
                <a:cxn ang="0">
                  <a:pos x="504" y="464"/>
                </a:cxn>
                <a:cxn ang="0">
                  <a:pos x="488" y="488"/>
                </a:cxn>
                <a:cxn ang="0">
                  <a:pos x="446" y="612"/>
                </a:cxn>
                <a:cxn ang="0">
                  <a:pos x="380" y="676"/>
                </a:cxn>
                <a:cxn ang="0">
                  <a:pos x="324" y="696"/>
                </a:cxn>
                <a:cxn ang="0">
                  <a:pos x="100" y="702"/>
                </a:cxn>
                <a:cxn ang="0">
                  <a:pos x="34" y="724"/>
                </a:cxn>
                <a:cxn ang="0">
                  <a:pos x="20" y="762"/>
                </a:cxn>
                <a:cxn ang="0">
                  <a:pos x="18" y="760"/>
                </a:cxn>
                <a:cxn ang="0">
                  <a:pos x="24" y="722"/>
                </a:cxn>
                <a:cxn ang="0">
                  <a:pos x="70" y="684"/>
                </a:cxn>
                <a:cxn ang="0">
                  <a:pos x="216" y="648"/>
                </a:cxn>
                <a:cxn ang="0">
                  <a:pos x="300" y="616"/>
                </a:cxn>
                <a:cxn ang="0">
                  <a:pos x="352" y="564"/>
                </a:cxn>
                <a:cxn ang="0">
                  <a:pos x="344" y="540"/>
                </a:cxn>
                <a:cxn ang="0">
                  <a:pos x="296" y="536"/>
                </a:cxn>
                <a:cxn ang="0">
                  <a:pos x="152" y="580"/>
                </a:cxn>
                <a:cxn ang="0">
                  <a:pos x="126" y="614"/>
                </a:cxn>
                <a:cxn ang="0">
                  <a:pos x="116" y="648"/>
                </a:cxn>
                <a:cxn ang="0">
                  <a:pos x="86" y="658"/>
                </a:cxn>
                <a:cxn ang="0">
                  <a:pos x="18" y="682"/>
                </a:cxn>
                <a:cxn ang="0">
                  <a:pos x="0" y="670"/>
                </a:cxn>
                <a:cxn ang="0">
                  <a:pos x="10" y="666"/>
                </a:cxn>
                <a:cxn ang="0">
                  <a:pos x="74" y="640"/>
                </a:cxn>
                <a:cxn ang="0">
                  <a:pos x="106" y="618"/>
                </a:cxn>
                <a:cxn ang="0">
                  <a:pos x="152" y="548"/>
                </a:cxn>
                <a:cxn ang="0">
                  <a:pos x="288" y="498"/>
                </a:cxn>
                <a:cxn ang="0">
                  <a:pos x="364" y="470"/>
                </a:cxn>
                <a:cxn ang="0">
                  <a:pos x="450" y="394"/>
                </a:cxn>
                <a:cxn ang="0">
                  <a:pos x="496" y="284"/>
                </a:cxn>
                <a:cxn ang="0">
                  <a:pos x="484" y="254"/>
                </a:cxn>
                <a:cxn ang="0">
                  <a:pos x="406" y="224"/>
                </a:cxn>
                <a:cxn ang="0">
                  <a:pos x="350" y="228"/>
                </a:cxn>
                <a:cxn ang="0">
                  <a:pos x="244" y="304"/>
                </a:cxn>
                <a:cxn ang="0">
                  <a:pos x="138" y="402"/>
                </a:cxn>
                <a:cxn ang="0">
                  <a:pos x="218" y="306"/>
                </a:cxn>
                <a:cxn ang="0">
                  <a:pos x="260" y="250"/>
                </a:cxn>
                <a:cxn ang="0">
                  <a:pos x="248" y="234"/>
                </a:cxn>
                <a:cxn ang="0">
                  <a:pos x="270" y="200"/>
                </a:cxn>
                <a:cxn ang="0">
                  <a:pos x="294" y="170"/>
                </a:cxn>
                <a:cxn ang="0">
                  <a:pos x="238" y="164"/>
                </a:cxn>
                <a:cxn ang="0">
                  <a:pos x="192" y="180"/>
                </a:cxn>
                <a:cxn ang="0">
                  <a:pos x="174" y="214"/>
                </a:cxn>
                <a:cxn ang="0">
                  <a:pos x="172" y="194"/>
                </a:cxn>
                <a:cxn ang="0">
                  <a:pos x="190" y="166"/>
                </a:cxn>
                <a:cxn ang="0">
                  <a:pos x="252" y="150"/>
                </a:cxn>
                <a:cxn ang="0">
                  <a:pos x="364" y="104"/>
                </a:cxn>
                <a:cxn ang="0">
                  <a:pos x="398" y="50"/>
                </a:cxn>
                <a:cxn ang="0">
                  <a:pos x="398" y="0"/>
                </a:cxn>
              </a:cxnLst>
              <a:rect l="0" t="0" r="r" b="b"/>
              <a:pathLst>
                <a:path w="602" h="772">
                  <a:moveTo>
                    <a:pt x="398" y="0"/>
                  </a:moveTo>
                  <a:lnTo>
                    <a:pt x="398" y="0"/>
                  </a:lnTo>
                  <a:lnTo>
                    <a:pt x="404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08" y="56"/>
                  </a:lnTo>
                  <a:lnTo>
                    <a:pt x="406" y="68"/>
                  </a:lnTo>
                  <a:lnTo>
                    <a:pt x="402" y="82"/>
                  </a:lnTo>
                  <a:lnTo>
                    <a:pt x="392" y="108"/>
                  </a:lnTo>
                  <a:lnTo>
                    <a:pt x="392" y="108"/>
                  </a:lnTo>
                  <a:lnTo>
                    <a:pt x="434" y="120"/>
                  </a:lnTo>
                  <a:lnTo>
                    <a:pt x="434" y="120"/>
                  </a:lnTo>
                  <a:lnTo>
                    <a:pt x="456" y="130"/>
                  </a:lnTo>
                  <a:lnTo>
                    <a:pt x="476" y="142"/>
                  </a:lnTo>
                  <a:lnTo>
                    <a:pt x="496" y="156"/>
                  </a:lnTo>
                  <a:lnTo>
                    <a:pt x="512" y="172"/>
                  </a:lnTo>
                  <a:lnTo>
                    <a:pt x="528" y="188"/>
                  </a:lnTo>
                  <a:lnTo>
                    <a:pt x="540" y="204"/>
                  </a:lnTo>
                  <a:lnTo>
                    <a:pt x="552" y="222"/>
                  </a:lnTo>
                  <a:lnTo>
                    <a:pt x="564" y="242"/>
                  </a:lnTo>
                  <a:lnTo>
                    <a:pt x="572" y="260"/>
                  </a:lnTo>
                  <a:lnTo>
                    <a:pt x="580" y="280"/>
                  </a:lnTo>
                  <a:lnTo>
                    <a:pt x="592" y="318"/>
                  </a:lnTo>
                  <a:lnTo>
                    <a:pt x="598" y="356"/>
                  </a:lnTo>
                  <a:lnTo>
                    <a:pt x="602" y="392"/>
                  </a:lnTo>
                  <a:lnTo>
                    <a:pt x="602" y="456"/>
                  </a:lnTo>
                  <a:lnTo>
                    <a:pt x="602" y="456"/>
                  </a:lnTo>
                  <a:lnTo>
                    <a:pt x="600" y="474"/>
                  </a:lnTo>
                  <a:lnTo>
                    <a:pt x="600" y="474"/>
                  </a:lnTo>
                  <a:lnTo>
                    <a:pt x="596" y="502"/>
                  </a:lnTo>
                  <a:lnTo>
                    <a:pt x="590" y="530"/>
                  </a:lnTo>
                  <a:lnTo>
                    <a:pt x="582" y="558"/>
                  </a:lnTo>
                  <a:lnTo>
                    <a:pt x="572" y="586"/>
                  </a:lnTo>
                  <a:lnTo>
                    <a:pt x="560" y="614"/>
                  </a:lnTo>
                  <a:lnTo>
                    <a:pt x="544" y="642"/>
                  </a:lnTo>
                  <a:lnTo>
                    <a:pt x="524" y="670"/>
                  </a:lnTo>
                  <a:lnTo>
                    <a:pt x="502" y="698"/>
                  </a:lnTo>
                  <a:lnTo>
                    <a:pt x="502" y="698"/>
                  </a:lnTo>
                  <a:lnTo>
                    <a:pt x="516" y="664"/>
                  </a:lnTo>
                  <a:lnTo>
                    <a:pt x="526" y="628"/>
                  </a:lnTo>
                  <a:lnTo>
                    <a:pt x="532" y="594"/>
                  </a:lnTo>
                  <a:lnTo>
                    <a:pt x="534" y="576"/>
                  </a:lnTo>
                  <a:lnTo>
                    <a:pt x="536" y="560"/>
                  </a:lnTo>
                  <a:lnTo>
                    <a:pt x="536" y="560"/>
                  </a:lnTo>
                  <a:lnTo>
                    <a:pt x="534" y="534"/>
                  </a:lnTo>
                  <a:lnTo>
                    <a:pt x="530" y="520"/>
                  </a:lnTo>
                  <a:lnTo>
                    <a:pt x="526" y="504"/>
                  </a:lnTo>
                  <a:lnTo>
                    <a:pt x="522" y="490"/>
                  </a:lnTo>
                  <a:lnTo>
                    <a:pt x="514" y="476"/>
                  </a:lnTo>
                  <a:lnTo>
                    <a:pt x="504" y="464"/>
                  </a:lnTo>
                  <a:lnTo>
                    <a:pt x="492" y="452"/>
                  </a:lnTo>
                  <a:lnTo>
                    <a:pt x="492" y="452"/>
                  </a:lnTo>
                  <a:lnTo>
                    <a:pt x="492" y="458"/>
                  </a:lnTo>
                  <a:lnTo>
                    <a:pt x="492" y="458"/>
                  </a:lnTo>
                  <a:lnTo>
                    <a:pt x="488" y="488"/>
                  </a:lnTo>
                  <a:lnTo>
                    <a:pt x="482" y="518"/>
                  </a:lnTo>
                  <a:lnTo>
                    <a:pt x="474" y="550"/>
                  </a:lnTo>
                  <a:lnTo>
                    <a:pt x="462" y="582"/>
                  </a:lnTo>
                  <a:lnTo>
                    <a:pt x="456" y="598"/>
                  </a:lnTo>
                  <a:lnTo>
                    <a:pt x="446" y="612"/>
                  </a:lnTo>
                  <a:lnTo>
                    <a:pt x="436" y="626"/>
                  </a:lnTo>
                  <a:lnTo>
                    <a:pt x="424" y="640"/>
                  </a:lnTo>
                  <a:lnTo>
                    <a:pt x="412" y="654"/>
                  </a:lnTo>
                  <a:lnTo>
                    <a:pt x="396" y="664"/>
                  </a:lnTo>
                  <a:lnTo>
                    <a:pt x="380" y="676"/>
                  </a:lnTo>
                  <a:lnTo>
                    <a:pt x="360" y="684"/>
                  </a:lnTo>
                  <a:lnTo>
                    <a:pt x="360" y="684"/>
                  </a:lnTo>
                  <a:lnTo>
                    <a:pt x="342" y="692"/>
                  </a:lnTo>
                  <a:lnTo>
                    <a:pt x="324" y="696"/>
                  </a:lnTo>
                  <a:lnTo>
                    <a:pt x="324" y="696"/>
                  </a:lnTo>
                  <a:lnTo>
                    <a:pt x="294" y="702"/>
                  </a:lnTo>
                  <a:lnTo>
                    <a:pt x="264" y="706"/>
                  </a:lnTo>
                  <a:lnTo>
                    <a:pt x="120" y="702"/>
                  </a:lnTo>
                  <a:lnTo>
                    <a:pt x="120" y="702"/>
                  </a:lnTo>
                  <a:lnTo>
                    <a:pt x="100" y="702"/>
                  </a:lnTo>
                  <a:lnTo>
                    <a:pt x="84" y="704"/>
                  </a:lnTo>
                  <a:lnTo>
                    <a:pt x="66" y="706"/>
                  </a:lnTo>
                  <a:lnTo>
                    <a:pt x="52" y="712"/>
                  </a:lnTo>
                  <a:lnTo>
                    <a:pt x="38" y="718"/>
                  </a:lnTo>
                  <a:lnTo>
                    <a:pt x="34" y="724"/>
                  </a:lnTo>
                  <a:lnTo>
                    <a:pt x="30" y="730"/>
                  </a:lnTo>
                  <a:lnTo>
                    <a:pt x="26" y="736"/>
                  </a:lnTo>
                  <a:lnTo>
                    <a:pt x="22" y="744"/>
                  </a:lnTo>
                  <a:lnTo>
                    <a:pt x="22" y="752"/>
                  </a:lnTo>
                  <a:lnTo>
                    <a:pt x="20" y="762"/>
                  </a:lnTo>
                  <a:lnTo>
                    <a:pt x="20" y="762"/>
                  </a:lnTo>
                  <a:lnTo>
                    <a:pt x="20" y="768"/>
                  </a:lnTo>
                  <a:lnTo>
                    <a:pt x="22" y="772"/>
                  </a:lnTo>
                  <a:lnTo>
                    <a:pt x="22" y="772"/>
                  </a:lnTo>
                  <a:lnTo>
                    <a:pt x="18" y="760"/>
                  </a:lnTo>
                  <a:lnTo>
                    <a:pt x="18" y="750"/>
                  </a:lnTo>
                  <a:lnTo>
                    <a:pt x="18" y="750"/>
                  </a:lnTo>
                  <a:lnTo>
                    <a:pt x="18" y="740"/>
                  </a:lnTo>
                  <a:lnTo>
                    <a:pt x="20" y="730"/>
                  </a:lnTo>
                  <a:lnTo>
                    <a:pt x="24" y="722"/>
                  </a:lnTo>
                  <a:lnTo>
                    <a:pt x="30" y="714"/>
                  </a:lnTo>
                  <a:lnTo>
                    <a:pt x="36" y="706"/>
                  </a:lnTo>
                  <a:lnTo>
                    <a:pt x="46" y="698"/>
                  </a:lnTo>
                  <a:lnTo>
                    <a:pt x="70" y="684"/>
                  </a:lnTo>
                  <a:lnTo>
                    <a:pt x="70" y="684"/>
                  </a:lnTo>
                  <a:lnTo>
                    <a:pt x="94" y="674"/>
                  </a:lnTo>
                  <a:lnTo>
                    <a:pt x="118" y="666"/>
                  </a:lnTo>
                  <a:lnTo>
                    <a:pt x="144" y="662"/>
                  </a:lnTo>
                  <a:lnTo>
                    <a:pt x="168" y="658"/>
                  </a:lnTo>
                  <a:lnTo>
                    <a:pt x="216" y="648"/>
                  </a:lnTo>
                  <a:lnTo>
                    <a:pt x="242" y="64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86" y="624"/>
                  </a:lnTo>
                  <a:lnTo>
                    <a:pt x="300" y="616"/>
                  </a:lnTo>
                  <a:lnTo>
                    <a:pt x="316" y="606"/>
                  </a:lnTo>
                  <a:lnTo>
                    <a:pt x="330" y="596"/>
                  </a:lnTo>
                  <a:lnTo>
                    <a:pt x="342" y="584"/>
                  </a:lnTo>
                  <a:lnTo>
                    <a:pt x="350" y="570"/>
                  </a:lnTo>
                  <a:lnTo>
                    <a:pt x="352" y="564"/>
                  </a:lnTo>
                  <a:lnTo>
                    <a:pt x="352" y="558"/>
                  </a:lnTo>
                  <a:lnTo>
                    <a:pt x="352" y="558"/>
                  </a:lnTo>
                  <a:lnTo>
                    <a:pt x="352" y="550"/>
                  </a:lnTo>
                  <a:lnTo>
                    <a:pt x="348" y="544"/>
                  </a:lnTo>
                  <a:lnTo>
                    <a:pt x="344" y="540"/>
                  </a:lnTo>
                  <a:lnTo>
                    <a:pt x="338" y="538"/>
                  </a:lnTo>
                  <a:lnTo>
                    <a:pt x="324" y="536"/>
                  </a:lnTo>
                  <a:lnTo>
                    <a:pt x="314" y="536"/>
                  </a:lnTo>
                  <a:lnTo>
                    <a:pt x="314" y="536"/>
                  </a:lnTo>
                  <a:lnTo>
                    <a:pt x="296" y="536"/>
                  </a:lnTo>
                  <a:lnTo>
                    <a:pt x="276" y="540"/>
                  </a:lnTo>
                  <a:lnTo>
                    <a:pt x="228" y="552"/>
                  </a:lnTo>
                  <a:lnTo>
                    <a:pt x="184" y="566"/>
                  </a:lnTo>
                  <a:lnTo>
                    <a:pt x="166" y="574"/>
                  </a:lnTo>
                  <a:lnTo>
                    <a:pt x="152" y="580"/>
                  </a:lnTo>
                  <a:lnTo>
                    <a:pt x="152" y="580"/>
                  </a:lnTo>
                  <a:lnTo>
                    <a:pt x="144" y="588"/>
                  </a:lnTo>
                  <a:lnTo>
                    <a:pt x="136" y="596"/>
                  </a:lnTo>
                  <a:lnTo>
                    <a:pt x="130" y="606"/>
                  </a:lnTo>
                  <a:lnTo>
                    <a:pt x="126" y="614"/>
                  </a:lnTo>
                  <a:lnTo>
                    <a:pt x="126" y="614"/>
                  </a:lnTo>
                  <a:lnTo>
                    <a:pt x="122" y="626"/>
                  </a:lnTo>
                  <a:lnTo>
                    <a:pt x="120" y="638"/>
                  </a:lnTo>
                  <a:lnTo>
                    <a:pt x="120" y="638"/>
                  </a:lnTo>
                  <a:lnTo>
                    <a:pt x="116" y="648"/>
                  </a:lnTo>
                  <a:lnTo>
                    <a:pt x="112" y="652"/>
                  </a:lnTo>
                  <a:lnTo>
                    <a:pt x="106" y="656"/>
                  </a:lnTo>
                  <a:lnTo>
                    <a:pt x="106" y="656"/>
                  </a:lnTo>
                  <a:lnTo>
                    <a:pt x="96" y="658"/>
                  </a:lnTo>
                  <a:lnTo>
                    <a:pt x="86" y="658"/>
                  </a:lnTo>
                  <a:lnTo>
                    <a:pt x="86" y="658"/>
                  </a:lnTo>
                  <a:lnTo>
                    <a:pt x="66" y="664"/>
                  </a:lnTo>
                  <a:lnTo>
                    <a:pt x="44" y="672"/>
                  </a:lnTo>
                  <a:lnTo>
                    <a:pt x="18" y="682"/>
                  </a:lnTo>
                  <a:lnTo>
                    <a:pt x="18" y="682"/>
                  </a:lnTo>
                  <a:lnTo>
                    <a:pt x="8" y="678"/>
                  </a:lnTo>
                  <a:lnTo>
                    <a:pt x="2" y="674"/>
                  </a:lnTo>
                  <a:lnTo>
                    <a:pt x="0" y="672"/>
                  </a:lnTo>
                  <a:lnTo>
                    <a:pt x="0" y="670"/>
                  </a:lnTo>
                  <a:lnTo>
                    <a:pt x="0" y="670"/>
                  </a:lnTo>
                  <a:lnTo>
                    <a:pt x="2" y="658"/>
                  </a:lnTo>
                  <a:lnTo>
                    <a:pt x="2" y="658"/>
                  </a:lnTo>
                  <a:lnTo>
                    <a:pt x="6" y="664"/>
                  </a:lnTo>
                  <a:lnTo>
                    <a:pt x="10" y="666"/>
                  </a:lnTo>
                  <a:lnTo>
                    <a:pt x="10" y="666"/>
                  </a:lnTo>
                  <a:lnTo>
                    <a:pt x="20" y="660"/>
                  </a:lnTo>
                  <a:lnTo>
                    <a:pt x="36" y="652"/>
                  </a:lnTo>
                  <a:lnTo>
                    <a:pt x="36" y="652"/>
                  </a:lnTo>
                  <a:lnTo>
                    <a:pt x="54" y="646"/>
                  </a:lnTo>
                  <a:lnTo>
                    <a:pt x="74" y="640"/>
                  </a:lnTo>
                  <a:lnTo>
                    <a:pt x="84" y="638"/>
                  </a:lnTo>
                  <a:lnTo>
                    <a:pt x="92" y="632"/>
                  </a:lnTo>
                  <a:lnTo>
                    <a:pt x="100" y="626"/>
                  </a:lnTo>
                  <a:lnTo>
                    <a:pt x="106" y="618"/>
                  </a:lnTo>
                  <a:lnTo>
                    <a:pt x="106" y="618"/>
                  </a:lnTo>
                  <a:lnTo>
                    <a:pt x="116" y="598"/>
                  </a:lnTo>
                  <a:lnTo>
                    <a:pt x="128" y="576"/>
                  </a:lnTo>
                  <a:lnTo>
                    <a:pt x="134" y="566"/>
                  </a:lnTo>
                  <a:lnTo>
                    <a:pt x="142" y="556"/>
                  </a:lnTo>
                  <a:lnTo>
                    <a:pt x="152" y="548"/>
                  </a:lnTo>
                  <a:lnTo>
                    <a:pt x="164" y="542"/>
                  </a:lnTo>
                  <a:lnTo>
                    <a:pt x="164" y="542"/>
                  </a:lnTo>
                  <a:lnTo>
                    <a:pt x="226" y="520"/>
                  </a:lnTo>
                  <a:lnTo>
                    <a:pt x="288" y="498"/>
                  </a:lnTo>
                  <a:lnTo>
                    <a:pt x="288" y="498"/>
                  </a:lnTo>
                  <a:lnTo>
                    <a:pt x="320" y="486"/>
                  </a:lnTo>
                  <a:lnTo>
                    <a:pt x="336" y="480"/>
                  </a:lnTo>
                  <a:lnTo>
                    <a:pt x="350" y="474"/>
                  </a:lnTo>
                  <a:lnTo>
                    <a:pt x="350" y="474"/>
                  </a:lnTo>
                  <a:lnTo>
                    <a:pt x="364" y="470"/>
                  </a:lnTo>
                  <a:lnTo>
                    <a:pt x="378" y="462"/>
                  </a:lnTo>
                  <a:lnTo>
                    <a:pt x="392" y="454"/>
                  </a:lnTo>
                  <a:lnTo>
                    <a:pt x="404" y="444"/>
                  </a:lnTo>
                  <a:lnTo>
                    <a:pt x="428" y="420"/>
                  </a:lnTo>
                  <a:lnTo>
                    <a:pt x="450" y="394"/>
                  </a:lnTo>
                  <a:lnTo>
                    <a:pt x="470" y="364"/>
                  </a:lnTo>
                  <a:lnTo>
                    <a:pt x="484" y="336"/>
                  </a:lnTo>
                  <a:lnTo>
                    <a:pt x="492" y="308"/>
                  </a:lnTo>
                  <a:lnTo>
                    <a:pt x="494" y="296"/>
                  </a:lnTo>
                  <a:lnTo>
                    <a:pt x="496" y="284"/>
                  </a:lnTo>
                  <a:lnTo>
                    <a:pt x="496" y="284"/>
                  </a:lnTo>
                  <a:lnTo>
                    <a:pt x="494" y="274"/>
                  </a:lnTo>
                  <a:lnTo>
                    <a:pt x="492" y="266"/>
                  </a:lnTo>
                  <a:lnTo>
                    <a:pt x="488" y="260"/>
                  </a:lnTo>
                  <a:lnTo>
                    <a:pt x="484" y="254"/>
                  </a:lnTo>
                  <a:lnTo>
                    <a:pt x="470" y="242"/>
                  </a:lnTo>
                  <a:lnTo>
                    <a:pt x="454" y="234"/>
                  </a:lnTo>
                  <a:lnTo>
                    <a:pt x="438" y="228"/>
                  </a:lnTo>
                  <a:lnTo>
                    <a:pt x="422" y="226"/>
                  </a:lnTo>
                  <a:lnTo>
                    <a:pt x="406" y="224"/>
                  </a:lnTo>
                  <a:lnTo>
                    <a:pt x="394" y="222"/>
                  </a:lnTo>
                  <a:lnTo>
                    <a:pt x="394" y="222"/>
                  </a:lnTo>
                  <a:lnTo>
                    <a:pt x="382" y="224"/>
                  </a:lnTo>
                  <a:lnTo>
                    <a:pt x="366" y="226"/>
                  </a:lnTo>
                  <a:lnTo>
                    <a:pt x="350" y="228"/>
                  </a:lnTo>
                  <a:lnTo>
                    <a:pt x="336" y="236"/>
                  </a:lnTo>
                  <a:lnTo>
                    <a:pt x="336" y="236"/>
                  </a:lnTo>
                  <a:lnTo>
                    <a:pt x="306" y="254"/>
                  </a:lnTo>
                  <a:lnTo>
                    <a:pt x="274" y="278"/>
                  </a:lnTo>
                  <a:lnTo>
                    <a:pt x="244" y="304"/>
                  </a:lnTo>
                  <a:lnTo>
                    <a:pt x="212" y="334"/>
                  </a:lnTo>
                  <a:lnTo>
                    <a:pt x="152" y="396"/>
                  </a:lnTo>
                  <a:lnTo>
                    <a:pt x="96" y="456"/>
                  </a:lnTo>
                  <a:lnTo>
                    <a:pt x="96" y="456"/>
                  </a:lnTo>
                  <a:lnTo>
                    <a:pt x="138" y="402"/>
                  </a:lnTo>
                  <a:lnTo>
                    <a:pt x="182" y="346"/>
                  </a:lnTo>
                  <a:lnTo>
                    <a:pt x="182" y="346"/>
                  </a:lnTo>
                  <a:lnTo>
                    <a:pt x="200" y="326"/>
                  </a:lnTo>
                  <a:lnTo>
                    <a:pt x="218" y="306"/>
                  </a:lnTo>
                  <a:lnTo>
                    <a:pt x="218" y="306"/>
                  </a:lnTo>
                  <a:lnTo>
                    <a:pt x="242" y="280"/>
                  </a:lnTo>
                  <a:lnTo>
                    <a:pt x="256" y="264"/>
                  </a:lnTo>
                  <a:lnTo>
                    <a:pt x="258" y="256"/>
                  </a:lnTo>
                  <a:lnTo>
                    <a:pt x="260" y="250"/>
                  </a:lnTo>
                  <a:lnTo>
                    <a:pt x="260" y="250"/>
                  </a:lnTo>
                  <a:lnTo>
                    <a:pt x="260" y="246"/>
                  </a:lnTo>
                  <a:lnTo>
                    <a:pt x="258" y="244"/>
                  </a:lnTo>
                  <a:lnTo>
                    <a:pt x="254" y="240"/>
                  </a:lnTo>
                  <a:lnTo>
                    <a:pt x="248" y="236"/>
                  </a:lnTo>
                  <a:lnTo>
                    <a:pt x="248" y="234"/>
                  </a:lnTo>
                  <a:lnTo>
                    <a:pt x="246" y="230"/>
                  </a:lnTo>
                  <a:lnTo>
                    <a:pt x="246" y="230"/>
                  </a:lnTo>
                  <a:lnTo>
                    <a:pt x="248" y="224"/>
                  </a:lnTo>
                  <a:lnTo>
                    <a:pt x="254" y="216"/>
                  </a:lnTo>
                  <a:lnTo>
                    <a:pt x="270" y="200"/>
                  </a:lnTo>
                  <a:lnTo>
                    <a:pt x="286" y="186"/>
                  </a:lnTo>
                  <a:lnTo>
                    <a:pt x="292" y="180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0"/>
                  </a:lnTo>
                  <a:lnTo>
                    <a:pt x="290" y="166"/>
                  </a:lnTo>
                  <a:lnTo>
                    <a:pt x="280" y="164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38" y="164"/>
                  </a:lnTo>
                  <a:lnTo>
                    <a:pt x="238" y="164"/>
                  </a:lnTo>
                  <a:lnTo>
                    <a:pt x="222" y="166"/>
                  </a:lnTo>
                  <a:lnTo>
                    <a:pt x="210" y="170"/>
                  </a:lnTo>
                  <a:lnTo>
                    <a:pt x="200" y="174"/>
                  </a:lnTo>
                  <a:lnTo>
                    <a:pt x="192" y="180"/>
                  </a:lnTo>
                  <a:lnTo>
                    <a:pt x="184" y="186"/>
                  </a:lnTo>
                  <a:lnTo>
                    <a:pt x="178" y="196"/>
                  </a:lnTo>
                  <a:lnTo>
                    <a:pt x="176" y="206"/>
                  </a:lnTo>
                  <a:lnTo>
                    <a:pt x="176" y="206"/>
                  </a:lnTo>
                  <a:lnTo>
                    <a:pt x="174" y="214"/>
                  </a:lnTo>
                  <a:lnTo>
                    <a:pt x="174" y="220"/>
                  </a:lnTo>
                  <a:lnTo>
                    <a:pt x="174" y="220"/>
                  </a:lnTo>
                  <a:lnTo>
                    <a:pt x="172" y="204"/>
                  </a:lnTo>
                  <a:lnTo>
                    <a:pt x="172" y="204"/>
                  </a:lnTo>
                  <a:lnTo>
                    <a:pt x="172" y="194"/>
                  </a:lnTo>
                  <a:lnTo>
                    <a:pt x="176" y="184"/>
                  </a:lnTo>
                  <a:lnTo>
                    <a:pt x="182" y="174"/>
                  </a:lnTo>
                  <a:lnTo>
                    <a:pt x="186" y="170"/>
                  </a:lnTo>
                  <a:lnTo>
                    <a:pt x="190" y="166"/>
                  </a:lnTo>
                  <a:lnTo>
                    <a:pt x="190" y="166"/>
                  </a:lnTo>
                  <a:lnTo>
                    <a:pt x="206" y="160"/>
                  </a:lnTo>
                  <a:lnTo>
                    <a:pt x="220" y="156"/>
                  </a:lnTo>
                  <a:lnTo>
                    <a:pt x="220" y="156"/>
                  </a:lnTo>
                  <a:lnTo>
                    <a:pt x="252" y="150"/>
                  </a:lnTo>
                  <a:lnTo>
                    <a:pt x="252" y="150"/>
                  </a:lnTo>
                  <a:lnTo>
                    <a:pt x="280" y="146"/>
                  </a:lnTo>
                  <a:lnTo>
                    <a:pt x="306" y="138"/>
                  </a:lnTo>
                  <a:lnTo>
                    <a:pt x="332" y="126"/>
                  </a:lnTo>
                  <a:lnTo>
                    <a:pt x="354" y="112"/>
                  </a:lnTo>
                  <a:lnTo>
                    <a:pt x="364" y="104"/>
                  </a:lnTo>
                  <a:lnTo>
                    <a:pt x="374" y="94"/>
                  </a:lnTo>
                  <a:lnTo>
                    <a:pt x="382" y="84"/>
                  </a:lnTo>
                  <a:lnTo>
                    <a:pt x="388" y="74"/>
                  </a:lnTo>
                  <a:lnTo>
                    <a:pt x="394" y="62"/>
                  </a:lnTo>
                  <a:lnTo>
                    <a:pt x="398" y="50"/>
                  </a:lnTo>
                  <a:lnTo>
                    <a:pt x="400" y="38"/>
                  </a:lnTo>
                  <a:lnTo>
                    <a:pt x="402" y="24"/>
                  </a:lnTo>
                  <a:lnTo>
                    <a:pt x="402" y="24"/>
                  </a:lnTo>
                  <a:lnTo>
                    <a:pt x="398" y="0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67" name="Freeform 23"/>
            <p:cNvSpPr/>
            <p:nvPr/>
          </p:nvSpPr>
          <p:spPr bwMode="auto">
            <a:xfrm>
              <a:off x="4168012" y="394037"/>
              <a:ext cx="1150382" cy="1205505"/>
            </a:xfrm>
            <a:custGeom>
              <a:avLst/>
              <a:gdLst/>
              <a:ahLst/>
              <a:cxnLst>
                <a:cxn ang="0">
                  <a:pos x="572" y="14"/>
                </a:cxn>
                <a:cxn ang="0">
                  <a:pos x="716" y="68"/>
                </a:cxn>
                <a:cxn ang="0">
                  <a:pos x="884" y="222"/>
                </a:cxn>
                <a:cxn ang="0">
                  <a:pos x="948" y="368"/>
                </a:cxn>
                <a:cxn ang="0">
                  <a:pos x="920" y="418"/>
                </a:cxn>
                <a:cxn ang="0">
                  <a:pos x="948" y="580"/>
                </a:cxn>
                <a:cxn ang="0">
                  <a:pos x="922" y="710"/>
                </a:cxn>
                <a:cxn ang="0">
                  <a:pos x="848" y="834"/>
                </a:cxn>
                <a:cxn ang="0">
                  <a:pos x="730" y="940"/>
                </a:cxn>
                <a:cxn ang="0">
                  <a:pos x="644" y="948"/>
                </a:cxn>
                <a:cxn ang="0">
                  <a:pos x="436" y="1006"/>
                </a:cxn>
                <a:cxn ang="0">
                  <a:pos x="314" y="992"/>
                </a:cxn>
                <a:cxn ang="0">
                  <a:pos x="160" y="930"/>
                </a:cxn>
                <a:cxn ang="0">
                  <a:pos x="18" y="812"/>
                </a:cxn>
                <a:cxn ang="0">
                  <a:pos x="4" y="754"/>
                </a:cxn>
                <a:cxn ang="0">
                  <a:pos x="36" y="740"/>
                </a:cxn>
                <a:cxn ang="0">
                  <a:pos x="140" y="782"/>
                </a:cxn>
                <a:cxn ang="0">
                  <a:pos x="246" y="874"/>
                </a:cxn>
                <a:cxn ang="0">
                  <a:pos x="446" y="960"/>
                </a:cxn>
                <a:cxn ang="0">
                  <a:pos x="608" y="932"/>
                </a:cxn>
                <a:cxn ang="0">
                  <a:pos x="742" y="886"/>
                </a:cxn>
                <a:cxn ang="0">
                  <a:pos x="856" y="776"/>
                </a:cxn>
                <a:cxn ang="0">
                  <a:pos x="910" y="654"/>
                </a:cxn>
                <a:cxn ang="0">
                  <a:pos x="916" y="524"/>
                </a:cxn>
                <a:cxn ang="0">
                  <a:pos x="874" y="380"/>
                </a:cxn>
                <a:cxn ang="0">
                  <a:pos x="920" y="370"/>
                </a:cxn>
                <a:cxn ang="0">
                  <a:pos x="838" y="202"/>
                </a:cxn>
                <a:cxn ang="0">
                  <a:pos x="708" y="82"/>
                </a:cxn>
                <a:cxn ang="0">
                  <a:pos x="616" y="36"/>
                </a:cxn>
                <a:cxn ang="0">
                  <a:pos x="528" y="12"/>
                </a:cxn>
                <a:cxn ang="0">
                  <a:pos x="606" y="38"/>
                </a:cxn>
                <a:cxn ang="0">
                  <a:pos x="810" y="200"/>
                </a:cxn>
                <a:cxn ang="0">
                  <a:pos x="874" y="306"/>
                </a:cxn>
                <a:cxn ang="0">
                  <a:pos x="862" y="348"/>
                </a:cxn>
                <a:cxn ang="0">
                  <a:pos x="816" y="332"/>
                </a:cxn>
                <a:cxn ang="0">
                  <a:pos x="862" y="472"/>
                </a:cxn>
                <a:cxn ang="0">
                  <a:pos x="868" y="620"/>
                </a:cxn>
                <a:cxn ang="0">
                  <a:pos x="822" y="774"/>
                </a:cxn>
                <a:cxn ang="0">
                  <a:pos x="750" y="822"/>
                </a:cxn>
                <a:cxn ang="0">
                  <a:pos x="710" y="830"/>
                </a:cxn>
                <a:cxn ang="0">
                  <a:pos x="610" y="912"/>
                </a:cxn>
                <a:cxn ang="0">
                  <a:pos x="470" y="946"/>
                </a:cxn>
                <a:cxn ang="0">
                  <a:pos x="300" y="896"/>
                </a:cxn>
                <a:cxn ang="0">
                  <a:pos x="132" y="764"/>
                </a:cxn>
                <a:cxn ang="0">
                  <a:pos x="50" y="730"/>
                </a:cxn>
                <a:cxn ang="0">
                  <a:pos x="46" y="724"/>
                </a:cxn>
                <a:cxn ang="0">
                  <a:pos x="122" y="732"/>
                </a:cxn>
                <a:cxn ang="0">
                  <a:pos x="336" y="812"/>
                </a:cxn>
                <a:cxn ang="0">
                  <a:pos x="438" y="818"/>
                </a:cxn>
                <a:cxn ang="0">
                  <a:pos x="554" y="750"/>
                </a:cxn>
                <a:cxn ang="0">
                  <a:pos x="494" y="894"/>
                </a:cxn>
                <a:cxn ang="0">
                  <a:pos x="560" y="880"/>
                </a:cxn>
                <a:cxn ang="0">
                  <a:pos x="652" y="830"/>
                </a:cxn>
                <a:cxn ang="0">
                  <a:pos x="746" y="706"/>
                </a:cxn>
                <a:cxn ang="0">
                  <a:pos x="796" y="754"/>
                </a:cxn>
                <a:cxn ang="0">
                  <a:pos x="854" y="580"/>
                </a:cxn>
                <a:cxn ang="0">
                  <a:pos x="838" y="434"/>
                </a:cxn>
                <a:cxn ang="0">
                  <a:pos x="864" y="334"/>
                </a:cxn>
                <a:cxn ang="0">
                  <a:pos x="834" y="266"/>
                </a:cxn>
                <a:cxn ang="0">
                  <a:pos x="760" y="168"/>
                </a:cxn>
                <a:cxn ang="0">
                  <a:pos x="560" y="30"/>
                </a:cxn>
                <a:cxn ang="0">
                  <a:pos x="464" y="0"/>
                </a:cxn>
              </a:cxnLst>
              <a:rect l="0" t="0" r="r" b="b"/>
              <a:pathLst>
                <a:path w="960" h="1006">
                  <a:moveTo>
                    <a:pt x="456" y="0"/>
                  </a:moveTo>
                  <a:lnTo>
                    <a:pt x="456" y="0"/>
                  </a:lnTo>
                  <a:lnTo>
                    <a:pt x="486" y="0"/>
                  </a:lnTo>
                  <a:lnTo>
                    <a:pt x="514" y="4"/>
                  </a:lnTo>
                  <a:lnTo>
                    <a:pt x="544" y="8"/>
                  </a:lnTo>
                  <a:lnTo>
                    <a:pt x="572" y="14"/>
                  </a:lnTo>
                  <a:lnTo>
                    <a:pt x="602" y="22"/>
                  </a:lnTo>
                  <a:lnTo>
                    <a:pt x="630" y="32"/>
                  </a:lnTo>
                  <a:lnTo>
                    <a:pt x="660" y="42"/>
                  </a:lnTo>
                  <a:lnTo>
                    <a:pt x="688" y="54"/>
                  </a:lnTo>
                  <a:lnTo>
                    <a:pt x="688" y="54"/>
                  </a:lnTo>
                  <a:lnTo>
                    <a:pt x="716" y="68"/>
                  </a:lnTo>
                  <a:lnTo>
                    <a:pt x="746" y="88"/>
                  </a:lnTo>
                  <a:lnTo>
                    <a:pt x="778" y="110"/>
                  </a:lnTo>
                  <a:lnTo>
                    <a:pt x="808" y="136"/>
                  </a:lnTo>
                  <a:lnTo>
                    <a:pt x="836" y="164"/>
                  </a:lnTo>
                  <a:lnTo>
                    <a:pt x="862" y="192"/>
                  </a:lnTo>
                  <a:lnTo>
                    <a:pt x="884" y="222"/>
                  </a:lnTo>
                  <a:lnTo>
                    <a:pt x="900" y="252"/>
                  </a:lnTo>
                  <a:lnTo>
                    <a:pt x="920" y="292"/>
                  </a:lnTo>
                  <a:lnTo>
                    <a:pt x="934" y="326"/>
                  </a:lnTo>
                  <a:lnTo>
                    <a:pt x="934" y="326"/>
                  </a:lnTo>
                  <a:lnTo>
                    <a:pt x="942" y="348"/>
                  </a:lnTo>
                  <a:lnTo>
                    <a:pt x="948" y="368"/>
                  </a:lnTo>
                  <a:lnTo>
                    <a:pt x="948" y="368"/>
                  </a:lnTo>
                  <a:lnTo>
                    <a:pt x="960" y="418"/>
                  </a:lnTo>
                  <a:lnTo>
                    <a:pt x="960" y="420"/>
                  </a:lnTo>
                  <a:lnTo>
                    <a:pt x="960" y="420"/>
                  </a:lnTo>
                  <a:lnTo>
                    <a:pt x="920" y="418"/>
                  </a:lnTo>
                  <a:lnTo>
                    <a:pt x="920" y="418"/>
                  </a:lnTo>
                  <a:lnTo>
                    <a:pt x="932" y="452"/>
                  </a:lnTo>
                  <a:lnTo>
                    <a:pt x="940" y="488"/>
                  </a:lnTo>
                  <a:lnTo>
                    <a:pt x="946" y="522"/>
                  </a:lnTo>
                  <a:lnTo>
                    <a:pt x="948" y="558"/>
                  </a:lnTo>
                  <a:lnTo>
                    <a:pt x="948" y="580"/>
                  </a:lnTo>
                  <a:lnTo>
                    <a:pt x="948" y="580"/>
                  </a:lnTo>
                  <a:lnTo>
                    <a:pt x="944" y="630"/>
                  </a:lnTo>
                  <a:lnTo>
                    <a:pt x="944" y="630"/>
                  </a:lnTo>
                  <a:lnTo>
                    <a:pt x="940" y="650"/>
                  </a:lnTo>
                  <a:lnTo>
                    <a:pt x="936" y="670"/>
                  </a:lnTo>
                  <a:lnTo>
                    <a:pt x="930" y="690"/>
                  </a:lnTo>
                  <a:lnTo>
                    <a:pt x="922" y="710"/>
                  </a:lnTo>
                  <a:lnTo>
                    <a:pt x="914" y="732"/>
                  </a:lnTo>
                  <a:lnTo>
                    <a:pt x="904" y="752"/>
                  </a:lnTo>
                  <a:lnTo>
                    <a:pt x="892" y="772"/>
                  </a:lnTo>
                  <a:lnTo>
                    <a:pt x="878" y="794"/>
                  </a:lnTo>
                  <a:lnTo>
                    <a:pt x="864" y="814"/>
                  </a:lnTo>
                  <a:lnTo>
                    <a:pt x="848" y="834"/>
                  </a:lnTo>
                  <a:lnTo>
                    <a:pt x="832" y="852"/>
                  </a:lnTo>
                  <a:lnTo>
                    <a:pt x="814" y="872"/>
                  </a:lnTo>
                  <a:lnTo>
                    <a:pt x="794" y="890"/>
                  </a:lnTo>
                  <a:lnTo>
                    <a:pt x="774" y="908"/>
                  </a:lnTo>
                  <a:lnTo>
                    <a:pt x="752" y="924"/>
                  </a:lnTo>
                  <a:lnTo>
                    <a:pt x="730" y="940"/>
                  </a:lnTo>
                  <a:lnTo>
                    <a:pt x="722" y="894"/>
                  </a:lnTo>
                  <a:lnTo>
                    <a:pt x="722" y="894"/>
                  </a:lnTo>
                  <a:lnTo>
                    <a:pt x="716" y="896"/>
                  </a:lnTo>
                  <a:lnTo>
                    <a:pt x="716" y="896"/>
                  </a:lnTo>
                  <a:lnTo>
                    <a:pt x="680" y="924"/>
                  </a:lnTo>
                  <a:lnTo>
                    <a:pt x="644" y="948"/>
                  </a:lnTo>
                  <a:lnTo>
                    <a:pt x="610" y="968"/>
                  </a:lnTo>
                  <a:lnTo>
                    <a:pt x="576" y="982"/>
                  </a:lnTo>
                  <a:lnTo>
                    <a:pt x="542" y="994"/>
                  </a:lnTo>
                  <a:lnTo>
                    <a:pt x="508" y="1000"/>
                  </a:lnTo>
                  <a:lnTo>
                    <a:pt x="472" y="1006"/>
                  </a:lnTo>
                  <a:lnTo>
                    <a:pt x="436" y="1006"/>
                  </a:lnTo>
                  <a:lnTo>
                    <a:pt x="436" y="1006"/>
                  </a:lnTo>
                  <a:lnTo>
                    <a:pt x="406" y="1006"/>
                  </a:lnTo>
                  <a:lnTo>
                    <a:pt x="378" y="1004"/>
                  </a:lnTo>
                  <a:lnTo>
                    <a:pt x="346" y="998"/>
                  </a:lnTo>
                  <a:lnTo>
                    <a:pt x="314" y="992"/>
                  </a:lnTo>
                  <a:lnTo>
                    <a:pt x="314" y="992"/>
                  </a:lnTo>
                  <a:lnTo>
                    <a:pt x="288" y="984"/>
                  </a:lnTo>
                  <a:lnTo>
                    <a:pt x="260" y="974"/>
                  </a:lnTo>
                  <a:lnTo>
                    <a:pt x="206" y="954"/>
                  </a:lnTo>
                  <a:lnTo>
                    <a:pt x="206" y="954"/>
                  </a:lnTo>
                  <a:lnTo>
                    <a:pt x="188" y="946"/>
                  </a:lnTo>
                  <a:lnTo>
                    <a:pt x="160" y="930"/>
                  </a:lnTo>
                  <a:lnTo>
                    <a:pt x="128" y="910"/>
                  </a:lnTo>
                  <a:lnTo>
                    <a:pt x="92" y="886"/>
                  </a:lnTo>
                  <a:lnTo>
                    <a:pt x="58" y="858"/>
                  </a:lnTo>
                  <a:lnTo>
                    <a:pt x="42" y="842"/>
                  </a:lnTo>
                  <a:lnTo>
                    <a:pt x="28" y="828"/>
                  </a:lnTo>
                  <a:lnTo>
                    <a:pt x="18" y="812"/>
                  </a:lnTo>
                  <a:lnTo>
                    <a:pt x="8" y="798"/>
                  </a:lnTo>
                  <a:lnTo>
                    <a:pt x="2" y="782"/>
                  </a:lnTo>
                  <a:lnTo>
                    <a:pt x="0" y="768"/>
                  </a:lnTo>
                  <a:lnTo>
                    <a:pt x="0" y="768"/>
                  </a:lnTo>
                  <a:lnTo>
                    <a:pt x="2" y="760"/>
                  </a:lnTo>
                  <a:lnTo>
                    <a:pt x="4" y="754"/>
                  </a:lnTo>
                  <a:lnTo>
                    <a:pt x="6" y="748"/>
                  </a:lnTo>
                  <a:lnTo>
                    <a:pt x="12" y="744"/>
                  </a:lnTo>
                  <a:lnTo>
                    <a:pt x="16" y="742"/>
                  </a:lnTo>
                  <a:lnTo>
                    <a:pt x="22" y="740"/>
                  </a:lnTo>
                  <a:lnTo>
                    <a:pt x="36" y="740"/>
                  </a:lnTo>
                  <a:lnTo>
                    <a:pt x="36" y="740"/>
                  </a:lnTo>
                  <a:lnTo>
                    <a:pt x="50" y="740"/>
                  </a:lnTo>
                  <a:lnTo>
                    <a:pt x="62" y="742"/>
                  </a:lnTo>
                  <a:lnTo>
                    <a:pt x="76" y="746"/>
                  </a:lnTo>
                  <a:lnTo>
                    <a:pt x="90" y="752"/>
                  </a:lnTo>
                  <a:lnTo>
                    <a:pt x="114" y="764"/>
                  </a:lnTo>
                  <a:lnTo>
                    <a:pt x="140" y="782"/>
                  </a:lnTo>
                  <a:lnTo>
                    <a:pt x="140" y="782"/>
                  </a:lnTo>
                  <a:lnTo>
                    <a:pt x="158" y="796"/>
                  </a:lnTo>
                  <a:lnTo>
                    <a:pt x="176" y="814"/>
                  </a:lnTo>
                  <a:lnTo>
                    <a:pt x="212" y="848"/>
                  </a:lnTo>
                  <a:lnTo>
                    <a:pt x="212" y="848"/>
                  </a:lnTo>
                  <a:lnTo>
                    <a:pt x="246" y="874"/>
                  </a:lnTo>
                  <a:lnTo>
                    <a:pt x="280" y="898"/>
                  </a:lnTo>
                  <a:lnTo>
                    <a:pt x="312" y="916"/>
                  </a:lnTo>
                  <a:lnTo>
                    <a:pt x="346" y="932"/>
                  </a:lnTo>
                  <a:lnTo>
                    <a:pt x="378" y="946"/>
                  </a:lnTo>
                  <a:lnTo>
                    <a:pt x="412" y="954"/>
                  </a:lnTo>
                  <a:lnTo>
                    <a:pt x="446" y="960"/>
                  </a:lnTo>
                  <a:lnTo>
                    <a:pt x="478" y="962"/>
                  </a:lnTo>
                  <a:lnTo>
                    <a:pt x="478" y="962"/>
                  </a:lnTo>
                  <a:lnTo>
                    <a:pt x="512" y="960"/>
                  </a:lnTo>
                  <a:lnTo>
                    <a:pt x="544" y="954"/>
                  </a:lnTo>
                  <a:lnTo>
                    <a:pt x="576" y="946"/>
                  </a:lnTo>
                  <a:lnTo>
                    <a:pt x="608" y="932"/>
                  </a:lnTo>
                  <a:lnTo>
                    <a:pt x="642" y="914"/>
                  </a:lnTo>
                  <a:lnTo>
                    <a:pt x="674" y="892"/>
                  </a:lnTo>
                  <a:lnTo>
                    <a:pt x="706" y="862"/>
                  </a:lnTo>
                  <a:lnTo>
                    <a:pt x="738" y="828"/>
                  </a:lnTo>
                  <a:lnTo>
                    <a:pt x="742" y="886"/>
                  </a:lnTo>
                  <a:lnTo>
                    <a:pt x="742" y="886"/>
                  </a:lnTo>
                  <a:lnTo>
                    <a:pt x="766" y="870"/>
                  </a:lnTo>
                  <a:lnTo>
                    <a:pt x="788" y="852"/>
                  </a:lnTo>
                  <a:lnTo>
                    <a:pt x="808" y="834"/>
                  </a:lnTo>
                  <a:lnTo>
                    <a:pt x="826" y="814"/>
                  </a:lnTo>
                  <a:lnTo>
                    <a:pt x="842" y="796"/>
                  </a:lnTo>
                  <a:lnTo>
                    <a:pt x="856" y="776"/>
                  </a:lnTo>
                  <a:lnTo>
                    <a:pt x="870" y="756"/>
                  </a:lnTo>
                  <a:lnTo>
                    <a:pt x="880" y="736"/>
                  </a:lnTo>
                  <a:lnTo>
                    <a:pt x="890" y="716"/>
                  </a:lnTo>
                  <a:lnTo>
                    <a:pt x="898" y="696"/>
                  </a:lnTo>
                  <a:lnTo>
                    <a:pt x="904" y="674"/>
                  </a:lnTo>
                  <a:lnTo>
                    <a:pt x="910" y="654"/>
                  </a:lnTo>
                  <a:lnTo>
                    <a:pt x="914" y="634"/>
                  </a:lnTo>
                  <a:lnTo>
                    <a:pt x="916" y="614"/>
                  </a:lnTo>
                  <a:lnTo>
                    <a:pt x="918" y="574"/>
                  </a:lnTo>
                  <a:lnTo>
                    <a:pt x="918" y="574"/>
                  </a:lnTo>
                  <a:lnTo>
                    <a:pt x="918" y="548"/>
                  </a:lnTo>
                  <a:lnTo>
                    <a:pt x="916" y="524"/>
                  </a:lnTo>
                  <a:lnTo>
                    <a:pt x="912" y="500"/>
                  </a:lnTo>
                  <a:lnTo>
                    <a:pt x="908" y="478"/>
                  </a:lnTo>
                  <a:lnTo>
                    <a:pt x="902" y="454"/>
                  </a:lnTo>
                  <a:lnTo>
                    <a:pt x="894" y="430"/>
                  </a:lnTo>
                  <a:lnTo>
                    <a:pt x="886" y="406"/>
                  </a:lnTo>
                  <a:lnTo>
                    <a:pt x="874" y="380"/>
                  </a:lnTo>
                  <a:lnTo>
                    <a:pt x="922" y="392"/>
                  </a:lnTo>
                  <a:lnTo>
                    <a:pt x="922" y="392"/>
                  </a:lnTo>
                  <a:lnTo>
                    <a:pt x="924" y="390"/>
                  </a:lnTo>
                  <a:lnTo>
                    <a:pt x="924" y="388"/>
                  </a:lnTo>
                  <a:lnTo>
                    <a:pt x="924" y="388"/>
                  </a:lnTo>
                  <a:lnTo>
                    <a:pt x="920" y="370"/>
                  </a:lnTo>
                  <a:lnTo>
                    <a:pt x="912" y="344"/>
                  </a:lnTo>
                  <a:lnTo>
                    <a:pt x="912" y="344"/>
                  </a:lnTo>
                  <a:lnTo>
                    <a:pt x="900" y="310"/>
                  </a:lnTo>
                  <a:lnTo>
                    <a:pt x="884" y="276"/>
                  </a:lnTo>
                  <a:lnTo>
                    <a:pt x="864" y="238"/>
                  </a:lnTo>
                  <a:lnTo>
                    <a:pt x="838" y="202"/>
                  </a:lnTo>
                  <a:lnTo>
                    <a:pt x="810" y="168"/>
                  </a:lnTo>
                  <a:lnTo>
                    <a:pt x="778" y="136"/>
                  </a:lnTo>
                  <a:lnTo>
                    <a:pt x="762" y="120"/>
                  </a:lnTo>
                  <a:lnTo>
                    <a:pt x="744" y="106"/>
                  </a:lnTo>
                  <a:lnTo>
                    <a:pt x="726" y="94"/>
                  </a:lnTo>
                  <a:lnTo>
                    <a:pt x="708" y="82"/>
                  </a:lnTo>
                  <a:lnTo>
                    <a:pt x="708" y="82"/>
                  </a:lnTo>
                  <a:lnTo>
                    <a:pt x="686" y="68"/>
                  </a:lnTo>
                  <a:lnTo>
                    <a:pt x="664" y="56"/>
                  </a:lnTo>
                  <a:lnTo>
                    <a:pt x="664" y="56"/>
                  </a:lnTo>
                  <a:lnTo>
                    <a:pt x="640" y="46"/>
                  </a:lnTo>
                  <a:lnTo>
                    <a:pt x="616" y="36"/>
                  </a:lnTo>
                  <a:lnTo>
                    <a:pt x="616" y="36"/>
                  </a:lnTo>
                  <a:lnTo>
                    <a:pt x="578" y="24"/>
                  </a:lnTo>
                  <a:lnTo>
                    <a:pt x="550" y="16"/>
                  </a:lnTo>
                  <a:lnTo>
                    <a:pt x="530" y="12"/>
                  </a:lnTo>
                  <a:lnTo>
                    <a:pt x="530" y="12"/>
                  </a:lnTo>
                  <a:lnTo>
                    <a:pt x="528" y="12"/>
                  </a:lnTo>
                  <a:lnTo>
                    <a:pt x="528" y="12"/>
                  </a:lnTo>
                  <a:lnTo>
                    <a:pt x="548" y="20"/>
                  </a:lnTo>
                  <a:lnTo>
                    <a:pt x="568" y="26"/>
                  </a:lnTo>
                  <a:lnTo>
                    <a:pt x="568" y="26"/>
                  </a:lnTo>
                  <a:lnTo>
                    <a:pt x="586" y="32"/>
                  </a:lnTo>
                  <a:lnTo>
                    <a:pt x="606" y="38"/>
                  </a:lnTo>
                  <a:lnTo>
                    <a:pt x="644" y="58"/>
                  </a:lnTo>
                  <a:lnTo>
                    <a:pt x="684" y="82"/>
                  </a:lnTo>
                  <a:lnTo>
                    <a:pt x="724" y="112"/>
                  </a:lnTo>
                  <a:lnTo>
                    <a:pt x="760" y="144"/>
                  </a:lnTo>
                  <a:lnTo>
                    <a:pt x="796" y="180"/>
                  </a:lnTo>
                  <a:lnTo>
                    <a:pt x="810" y="200"/>
                  </a:lnTo>
                  <a:lnTo>
                    <a:pt x="824" y="218"/>
                  </a:lnTo>
                  <a:lnTo>
                    <a:pt x="838" y="238"/>
                  </a:lnTo>
                  <a:lnTo>
                    <a:pt x="848" y="258"/>
                  </a:lnTo>
                  <a:lnTo>
                    <a:pt x="848" y="258"/>
                  </a:lnTo>
                  <a:lnTo>
                    <a:pt x="862" y="282"/>
                  </a:lnTo>
                  <a:lnTo>
                    <a:pt x="874" y="306"/>
                  </a:lnTo>
                  <a:lnTo>
                    <a:pt x="874" y="306"/>
                  </a:lnTo>
                  <a:lnTo>
                    <a:pt x="886" y="336"/>
                  </a:lnTo>
                  <a:lnTo>
                    <a:pt x="896" y="366"/>
                  </a:lnTo>
                  <a:lnTo>
                    <a:pt x="896" y="366"/>
                  </a:lnTo>
                  <a:lnTo>
                    <a:pt x="884" y="360"/>
                  </a:lnTo>
                  <a:lnTo>
                    <a:pt x="862" y="348"/>
                  </a:lnTo>
                  <a:lnTo>
                    <a:pt x="838" y="336"/>
                  </a:lnTo>
                  <a:lnTo>
                    <a:pt x="826" y="332"/>
                  </a:lnTo>
                  <a:lnTo>
                    <a:pt x="820" y="332"/>
                  </a:lnTo>
                  <a:lnTo>
                    <a:pt x="820" y="332"/>
                  </a:lnTo>
                  <a:lnTo>
                    <a:pt x="816" y="332"/>
                  </a:lnTo>
                  <a:lnTo>
                    <a:pt x="816" y="332"/>
                  </a:lnTo>
                  <a:lnTo>
                    <a:pt x="816" y="332"/>
                  </a:lnTo>
                  <a:lnTo>
                    <a:pt x="828" y="360"/>
                  </a:lnTo>
                  <a:lnTo>
                    <a:pt x="838" y="388"/>
                  </a:lnTo>
                  <a:lnTo>
                    <a:pt x="848" y="416"/>
                  </a:lnTo>
                  <a:lnTo>
                    <a:pt x="856" y="444"/>
                  </a:lnTo>
                  <a:lnTo>
                    <a:pt x="862" y="472"/>
                  </a:lnTo>
                  <a:lnTo>
                    <a:pt x="866" y="500"/>
                  </a:lnTo>
                  <a:lnTo>
                    <a:pt x="870" y="526"/>
                  </a:lnTo>
                  <a:lnTo>
                    <a:pt x="872" y="554"/>
                  </a:lnTo>
                  <a:lnTo>
                    <a:pt x="872" y="590"/>
                  </a:lnTo>
                  <a:lnTo>
                    <a:pt x="872" y="590"/>
                  </a:lnTo>
                  <a:lnTo>
                    <a:pt x="868" y="620"/>
                  </a:lnTo>
                  <a:lnTo>
                    <a:pt x="868" y="620"/>
                  </a:lnTo>
                  <a:lnTo>
                    <a:pt x="864" y="652"/>
                  </a:lnTo>
                  <a:lnTo>
                    <a:pt x="858" y="682"/>
                  </a:lnTo>
                  <a:lnTo>
                    <a:pt x="848" y="712"/>
                  </a:lnTo>
                  <a:lnTo>
                    <a:pt x="836" y="744"/>
                  </a:lnTo>
                  <a:lnTo>
                    <a:pt x="822" y="774"/>
                  </a:lnTo>
                  <a:lnTo>
                    <a:pt x="802" y="804"/>
                  </a:lnTo>
                  <a:lnTo>
                    <a:pt x="780" y="834"/>
                  </a:lnTo>
                  <a:lnTo>
                    <a:pt x="752" y="866"/>
                  </a:lnTo>
                  <a:lnTo>
                    <a:pt x="752" y="832"/>
                  </a:lnTo>
                  <a:lnTo>
                    <a:pt x="752" y="832"/>
                  </a:lnTo>
                  <a:lnTo>
                    <a:pt x="750" y="822"/>
                  </a:lnTo>
                  <a:lnTo>
                    <a:pt x="746" y="808"/>
                  </a:lnTo>
                  <a:lnTo>
                    <a:pt x="744" y="798"/>
                  </a:lnTo>
                  <a:lnTo>
                    <a:pt x="740" y="790"/>
                  </a:lnTo>
                  <a:lnTo>
                    <a:pt x="740" y="790"/>
                  </a:lnTo>
                  <a:lnTo>
                    <a:pt x="724" y="812"/>
                  </a:lnTo>
                  <a:lnTo>
                    <a:pt x="710" y="830"/>
                  </a:lnTo>
                  <a:lnTo>
                    <a:pt x="694" y="848"/>
                  </a:lnTo>
                  <a:lnTo>
                    <a:pt x="678" y="864"/>
                  </a:lnTo>
                  <a:lnTo>
                    <a:pt x="660" y="878"/>
                  </a:lnTo>
                  <a:lnTo>
                    <a:pt x="644" y="890"/>
                  </a:lnTo>
                  <a:lnTo>
                    <a:pt x="628" y="902"/>
                  </a:lnTo>
                  <a:lnTo>
                    <a:pt x="610" y="912"/>
                  </a:lnTo>
                  <a:lnTo>
                    <a:pt x="592" y="920"/>
                  </a:lnTo>
                  <a:lnTo>
                    <a:pt x="576" y="926"/>
                  </a:lnTo>
                  <a:lnTo>
                    <a:pt x="540" y="938"/>
                  </a:lnTo>
                  <a:lnTo>
                    <a:pt x="506" y="944"/>
                  </a:lnTo>
                  <a:lnTo>
                    <a:pt x="470" y="946"/>
                  </a:lnTo>
                  <a:lnTo>
                    <a:pt x="470" y="946"/>
                  </a:lnTo>
                  <a:lnTo>
                    <a:pt x="452" y="944"/>
                  </a:lnTo>
                  <a:lnTo>
                    <a:pt x="432" y="942"/>
                  </a:lnTo>
                  <a:lnTo>
                    <a:pt x="396" y="936"/>
                  </a:lnTo>
                  <a:lnTo>
                    <a:pt x="362" y="926"/>
                  </a:lnTo>
                  <a:lnTo>
                    <a:pt x="330" y="912"/>
                  </a:lnTo>
                  <a:lnTo>
                    <a:pt x="300" y="896"/>
                  </a:lnTo>
                  <a:lnTo>
                    <a:pt x="272" y="878"/>
                  </a:lnTo>
                  <a:lnTo>
                    <a:pt x="246" y="858"/>
                  </a:lnTo>
                  <a:lnTo>
                    <a:pt x="220" y="838"/>
                  </a:lnTo>
                  <a:lnTo>
                    <a:pt x="174" y="798"/>
                  </a:lnTo>
                  <a:lnTo>
                    <a:pt x="152" y="780"/>
                  </a:lnTo>
                  <a:lnTo>
                    <a:pt x="132" y="764"/>
                  </a:lnTo>
                  <a:lnTo>
                    <a:pt x="110" y="750"/>
                  </a:lnTo>
                  <a:lnTo>
                    <a:pt x="90" y="738"/>
                  </a:lnTo>
                  <a:lnTo>
                    <a:pt x="70" y="732"/>
                  </a:lnTo>
                  <a:lnTo>
                    <a:pt x="60" y="730"/>
                  </a:lnTo>
                  <a:lnTo>
                    <a:pt x="50" y="730"/>
                  </a:lnTo>
                  <a:lnTo>
                    <a:pt x="50" y="730"/>
                  </a:lnTo>
                  <a:lnTo>
                    <a:pt x="38" y="730"/>
                  </a:lnTo>
                  <a:lnTo>
                    <a:pt x="30" y="730"/>
                  </a:lnTo>
                  <a:lnTo>
                    <a:pt x="22" y="734"/>
                  </a:lnTo>
                  <a:lnTo>
                    <a:pt x="22" y="734"/>
                  </a:lnTo>
                  <a:lnTo>
                    <a:pt x="36" y="728"/>
                  </a:lnTo>
                  <a:lnTo>
                    <a:pt x="46" y="724"/>
                  </a:lnTo>
                  <a:lnTo>
                    <a:pt x="58" y="724"/>
                  </a:lnTo>
                  <a:lnTo>
                    <a:pt x="68" y="724"/>
                  </a:lnTo>
                  <a:lnTo>
                    <a:pt x="68" y="724"/>
                  </a:lnTo>
                  <a:lnTo>
                    <a:pt x="86" y="724"/>
                  </a:lnTo>
                  <a:lnTo>
                    <a:pt x="104" y="728"/>
                  </a:lnTo>
                  <a:lnTo>
                    <a:pt x="122" y="732"/>
                  </a:lnTo>
                  <a:lnTo>
                    <a:pt x="142" y="738"/>
                  </a:lnTo>
                  <a:lnTo>
                    <a:pt x="182" y="754"/>
                  </a:lnTo>
                  <a:lnTo>
                    <a:pt x="224" y="772"/>
                  </a:lnTo>
                  <a:lnTo>
                    <a:pt x="268" y="790"/>
                  </a:lnTo>
                  <a:lnTo>
                    <a:pt x="312" y="806"/>
                  </a:lnTo>
                  <a:lnTo>
                    <a:pt x="336" y="812"/>
                  </a:lnTo>
                  <a:lnTo>
                    <a:pt x="356" y="816"/>
                  </a:lnTo>
                  <a:lnTo>
                    <a:pt x="378" y="820"/>
                  </a:lnTo>
                  <a:lnTo>
                    <a:pt x="400" y="822"/>
                  </a:lnTo>
                  <a:lnTo>
                    <a:pt x="400" y="822"/>
                  </a:lnTo>
                  <a:lnTo>
                    <a:pt x="418" y="820"/>
                  </a:lnTo>
                  <a:lnTo>
                    <a:pt x="438" y="818"/>
                  </a:lnTo>
                  <a:lnTo>
                    <a:pt x="458" y="812"/>
                  </a:lnTo>
                  <a:lnTo>
                    <a:pt x="476" y="806"/>
                  </a:lnTo>
                  <a:lnTo>
                    <a:pt x="496" y="796"/>
                  </a:lnTo>
                  <a:lnTo>
                    <a:pt x="516" y="784"/>
                  </a:lnTo>
                  <a:lnTo>
                    <a:pt x="534" y="768"/>
                  </a:lnTo>
                  <a:lnTo>
                    <a:pt x="554" y="750"/>
                  </a:lnTo>
                  <a:lnTo>
                    <a:pt x="554" y="750"/>
                  </a:lnTo>
                  <a:lnTo>
                    <a:pt x="542" y="786"/>
                  </a:lnTo>
                  <a:lnTo>
                    <a:pt x="530" y="822"/>
                  </a:lnTo>
                  <a:lnTo>
                    <a:pt x="514" y="858"/>
                  </a:lnTo>
                  <a:lnTo>
                    <a:pt x="504" y="876"/>
                  </a:lnTo>
                  <a:lnTo>
                    <a:pt x="494" y="894"/>
                  </a:lnTo>
                  <a:lnTo>
                    <a:pt x="504" y="896"/>
                  </a:lnTo>
                  <a:lnTo>
                    <a:pt x="504" y="896"/>
                  </a:lnTo>
                  <a:lnTo>
                    <a:pt x="524" y="892"/>
                  </a:lnTo>
                  <a:lnTo>
                    <a:pt x="544" y="886"/>
                  </a:lnTo>
                  <a:lnTo>
                    <a:pt x="544" y="886"/>
                  </a:lnTo>
                  <a:lnTo>
                    <a:pt x="560" y="880"/>
                  </a:lnTo>
                  <a:lnTo>
                    <a:pt x="576" y="876"/>
                  </a:lnTo>
                  <a:lnTo>
                    <a:pt x="576" y="876"/>
                  </a:lnTo>
                  <a:lnTo>
                    <a:pt x="588" y="870"/>
                  </a:lnTo>
                  <a:lnTo>
                    <a:pt x="600" y="864"/>
                  </a:lnTo>
                  <a:lnTo>
                    <a:pt x="626" y="848"/>
                  </a:lnTo>
                  <a:lnTo>
                    <a:pt x="652" y="830"/>
                  </a:lnTo>
                  <a:lnTo>
                    <a:pt x="676" y="806"/>
                  </a:lnTo>
                  <a:lnTo>
                    <a:pt x="698" y="782"/>
                  </a:lnTo>
                  <a:lnTo>
                    <a:pt x="718" y="756"/>
                  </a:lnTo>
                  <a:lnTo>
                    <a:pt x="734" y="730"/>
                  </a:lnTo>
                  <a:lnTo>
                    <a:pt x="746" y="706"/>
                  </a:lnTo>
                  <a:lnTo>
                    <a:pt x="746" y="706"/>
                  </a:lnTo>
                  <a:lnTo>
                    <a:pt x="752" y="686"/>
                  </a:lnTo>
                  <a:lnTo>
                    <a:pt x="760" y="668"/>
                  </a:lnTo>
                  <a:lnTo>
                    <a:pt x="774" y="782"/>
                  </a:lnTo>
                  <a:lnTo>
                    <a:pt x="776" y="780"/>
                  </a:lnTo>
                  <a:lnTo>
                    <a:pt x="776" y="780"/>
                  </a:lnTo>
                  <a:lnTo>
                    <a:pt x="796" y="754"/>
                  </a:lnTo>
                  <a:lnTo>
                    <a:pt x="812" y="728"/>
                  </a:lnTo>
                  <a:lnTo>
                    <a:pt x="826" y="698"/>
                  </a:lnTo>
                  <a:lnTo>
                    <a:pt x="836" y="670"/>
                  </a:lnTo>
                  <a:lnTo>
                    <a:pt x="844" y="640"/>
                  </a:lnTo>
                  <a:lnTo>
                    <a:pt x="850" y="610"/>
                  </a:lnTo>
                  <a:lnTo>
                    <a:pt x="854" y="580"/>
                  </a:lnTo>
                  <a:lnTo>
                    <a:pt x="854" y="554"/>
                  </a:lnTo>
                  <a:lnTo>
                    <a:pt x="854" y="554"/>
                  </a:lnTo>
                  <a:lnTo>
                    <a:pt x="854" y="524"/>
                  </a:lnTo>
                  <a:lnTo>
                    <a:pt x="850" y="494"/>
                  </a:lnTo>
                  <a:lnTo>
                    <a:pt x="846" y="464"/>
                  </a:lnTo>
                  <a:lnTo>
                    <a:pt x="838" y="434"/>
                  </a:lnTo>
                  <a:lnTo>
                    <a:pt x="830" y="404"/>
                  </a:lnTo>
                  <a:lnTo>
                    <a:pt x="820" y="374"/>
                  </a:lnTo>
                  <a:lnTo>
                    <a:pt x="808" y="342"/>
                  </a:lnTo>
                  <a:lnTo>
                    <a:pt x="794" y="312"/>
                  </a:lnTo>
                  <a:lnTo>
                    <a:pt x="864" y="334"/>
                  </a:lnTo>
                  <a:lnTo>
                    <a:pt x="864" y="334"/>
                  </a:lnTo>
                  <a:lnTo>
                    <a:pt x="866" y="332"/>
                  </a:lnTo>
                  <a:lnTo>
                    <a:pt x="866" y="332"/>
                  </a:lnTo>
                  <a:lnTo>
                    <a:pt x="856" y="306"/>
                  </a:lnTo>
                  <a:lnTo>
                    <a:pt x="844" y="282"/>
                  </a:lnTo>
                  <a:lnTo>
                    <a:pt x="844" y="282"/>
                  </a:lnTo>
                  <a:lnTo>
                    <a:pt x="834" y="266"/>
                  </a:lnTo>
                  <a:lnTo>
                    <a:pt x="824" y="250"/>
                  </a:lnTo>
                  <a:lnTo>
                    <a:pt x="824" y="250"/>
                  </a:lnTo>
                  <a:lnTo>
                    <a:pt x="810" y="228"/>
                  </a:lnTo>
                  <a:lnTo>
                    <a:pt x="794" y="206"/>
                  </a:lnTo>
                  <a:lnTo>
                    <a:pt x="778" y="186"/>
                  </a:lnTo>
                  <a:lnTo>
                    <a:pt x="760" y="168"/>
                  </a:lnTo>
                  <a:lnTo>
                    <a:pt x="742" y="148"/>
                  </a:lnTo>
                  <a:lnTo>
                    <a:pt x="724" y="132"/>
                  </a:lnTo>
                  <a:lnTo>
                    <a:pt x="684" y="100"/>
                  </a:lnTo>
                  <a:lnTo>
                    <a:pt x="642" y="72"/>
                  </a:lnTo>
                  <a:lnTo>
                    <a:pt x="600" y="48"/>
                  </a:lnTo>
                  <a:lnTo>
                    <a:pt x="560" y="30"/>
                  </a:lnTo>
                  <a:lnTo>
                    <a:pt x="522" y="16"/>
                  </a:lnTo>
                  <a:lnTo>
                    <a:pt x="522" y="16"/>
                  </a:lnTo>
                  <a:lnTo>
                    <a:pt x="486" y="6"/>
                  </a:lnTo>
                  <a:lnTo>
                    <a:pt x="468" y="2"/>
                  </a:lnTo>
                  <a:lnTo>
                    <a:pt x="450" y="0"/>
                  </a:lnTo>
                  <a:lnTo>
                    <a:pt x="464" y="0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68" name="Freeform 24"/>
            <p:cNvSpPr/>
            <p:nvPr/>
          </p:nvSpPr>
          <p:spPr bwMode="auto">
            <a:xfrm>
              <a:off x="4203961" y="338915"/>
              <a:ext cx="318752" cy="345115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228" y="8"/>
                </a:cxn>
                <a:cxn ang="0">
                  <a:pos x="266" y="28"/>
                </a:cxn>
                <a:cxn ang="0">
                  <a:pos x="244" y="26"/>
                </a:cxn>
                <a:cxn ang="0">
                  <a:pos x="218" y="32"/>
                </a:cxn>
                <a:cxn ang="0">
                  <a:pos x="210" y="36"/>
                </a:cxn>
                <a:cxn ang="0">
                  <a:pos x="194" y="52"/>
                </a:cxn>
                <a:cxn ang="0">
                  <a:pos x="190" y="60"/>
                </a:cxn>
                <a:cxn ang="0">
                  <a:pos x="198" y="74"/>
                </a:cxn>
                <a:cxn ang="0">
                  <a:pos x="198" y="80"/>
                </a:cxn>
                <a:cxn ang="0">
                  <a:pos x="196" y="96"/>
                </a:cxn>
                <a:cxn ang="0">
                  <a:pos x="184" y="110"/>
                </a:cxn>
                <a:cxn ang="0">
                  <a:pos x="152" y="134"/>
                </a:cxn>
                <a:cxn ang="0">
                  <a:pos x="116" y="154"/>
                </a:cxn>
                <a:cxn ang="0">
                  <a:pos x="92" y="162"/>
                </a:cxn>
                <a:cxn ang="0">
                  <a:pos x="58" y="186"/>
                </a:cxn>
                <a:cxn ang="0">
                  <a:pos x="30" y="218"/>
                </a:cxn>
                <a:cxn ang="0">
                  <a:pos x="10" y="254"/>
                </a:cxn>
                <a:cxn ang="0">
                  <a:pos x="0" y="288"/>
                </a:cxn>
                <a:cxn ang="0">
                  <a:pos x="0" y="276"/>
                </a:cxn>
                <a:cxn ang="0">
                  <a:pos x="2" y="270"/>
                </a:cxn>
                <a:cxn ang="0">
                  <a:pos x="2" y="262"/>
                </a:cxn>
                <a:cxn ang="0">
                  <a:pos x="6" y="242"/>
                </a:cxn>
                <a:cxn ang="0">
                  <a:pos x="14" y="224"/>
                </a:cxn>
                <a:cxn ang="0">
                  <a:pos x="38" y="186"/>
                </a:cxn>
                <a:cxn ang="0">
                  <a:pos x="58" y="162"/>
                </a:cxn>
                <a:cxn ang="0">
                  <a:pos x="80" y="140"/>
                </a:cxn>
                <a:cxn ang="0">
                  <a:pos x="114" y="110"/>
                </a:cxn>
                <a:cxn ang="0">
                  <a:pos x="128" y="94"/>
                </a:cxn>
                <a:cxn ang="0">
                  <a:pos x="134" y="80"/>
                </a:cxn>
                <a:cxn ang="0">
                  <a:pos x="132" y="72"/>
                </a:cxn>
                <a:cxn ang="0">
                  <a:pos x="120" y="62"/>
                </a:cxn>
                <a:cxn ang="0">
                  <a:pos x="94" y="58"/>
                </a:cxn>
                <a:cxn ang="0">
                  <a:pos x="84" y="58"/>
                </a:cxn>
                <a:cxn ang="0">
                  <a:pos x="110" y="32"/>
                </a:cxn>
                <a:cxn ang="0">
                  <a:pos x="136" y="14"/>
                </a:cxn>
                <a:cxn ang="0">
                  <a:pos x="164" y="4"/>
                </a:cxn>
                <a:cxn ang="0">
                  <a:pos x="190" y="0"/>
                </a:cxn>
              </a:cxnLst>
              <a:rect l="0" t="0" r="r" b="b"/>
              <a:pathLst>
                <a:path w="266" h="288">
                  <a:moveTo>
                    <a:pt x="190" y="0"/>
                  </a:moveTo>
                  <a:lnTo>
                    <a:pt x="190" y="0"/>
                  </a:lnTo>
                  <a:lnTo>
                    <a:pt x="208" y="2"/>
                  </a:lnTo>
                  <a:lnTo>
                    <a:pt x="228" y="8"/>
                  </a:lnTo>
                  <a:lnTo>
                    <a:pt x="248" y="16"/>
                  </a:lnTo>
                  <a:lnTo>
                    <a:pt x="266" y="28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30" y="28"/>
                  </a:lnTo>
                  <a:lnTo>
                    <a:pt x="218" y="32"/>
                  </a:lnTo>
                  <a:lnTo>
                    <a:pt x="218" y="32"/>
                  </a:lnTo>
                  <a:lnTo>
                    <a:pt x="210" y="36"/>
                  </a:lnTo>
                  <a:lnTo>
                    <a:pt x="202" y="44"/>
                  </a:lnTo>
                  <a:lnTo>
                    <a:pt x="194" y="52"/>
                  </a:lnTo>
                  <a:lnTo>
                    <a:pt x="190" y="60"/>
                  </a:lnTo>
                  <a:lnTo>
                    <a:pt x="190" y="60"/>
                  </a:lnTo>
                  <a:lnTo>
                    <a:pt x="194" y="68"/>
                  </a:lnTo>
                  <a:lnTo>
                    <a:pt x="198" y="74"/>
                  </a:lnTo>
                  <a:lnTo>
                    <a:pt x="198" y="80"/>
                  </a:lnTo>
                  <a:lnTo>
                    <a:pt x="198" y="80"/>
                  </a:lnTo>
                  <a:lnTo>
                    <a:pt x="198" y="88"/>
                  </a:lnTo>
                  <a:lnTo>
                    <a:pt x="196" y="96"/>
                  </a:lnTo>
                  <a:lnTo>
                    <a:pt x="190" y="102"/>
                  </a:lnTo>
                  <a:lnTo>
                    <a:pt x="184" y="110"/>
                  </a:lnTo>
                  <a:lnTo>
                    <a:pt x="170" y="124"/>
                  </a:lnTo>
                  <a:lnTo>
                    <a:pt x="152" y="134"/>
                  </a:lnTo>
                  <a:lnTo>
                    <a:pt x="134" y="144"/>
                  </a:lnTo>
                  <a:lnTo>
                    <a:pt x="116" y="154"/>
                  </a:lnTo>
                  <a:lnTo>
                    <a:pt x="92" y="162"/>
                  </a:lnTo>
                  <a:lnTo>
                    <a:pt x="92" y="162"/>
                  </a:lnTo>
                  <a:lnTo>
                    <a:pt x="74" y="172"/>
                  </a:lnTo>
                  <a:lnTo>
                    <a:pt x="58" y="186"/>
                  </a:lnTo>
                  <a:lnTo>
                    <a:pt x="42" y="200"/>
                  </a:lnTo>
                  <a:lnTo>
                    <a:pt x="30" y="218"/>
                  </a:lnTo>
                  <a:lnTo>
                    <a:pt x="18" y="236"/>
                  </a:lnTo>
                  <a:lnTo>
                    <a:pt x="10" y="254"/>
                  </a:lnTo>
                  <a:lnTo>
                    <a:pt x="4" y="270"/>
                  </a:lnTo>
                  <a:lnTo>
                    <a:pt x="0" y="288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2" y="264"/>
                  </a:lnTo>
                  <a:lnTo>
                    <a:pt x="2" y="262"/>
                  </a:lnTo>
                  <a:lnTo>
                    <a:pt x="2" y="262"/>
                  </a:lnTo>
                  <a:lnTo>
                    <a:pt x="6" y="242"/>
                  </a:lnTo>
                  <a:lnTo>
                    <a:pt x="14" y="224"/>
                  </a:lnTo>
                  <a:lnTo>
                    <a:pt x="14" y="224"/>
                  </a:lnTo>
                  <a:lnTo>
                    <a:pt x="24" y="204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58" y="162"/>
                  </a:lnTo>
                  <a:lnTo>
                    <a:pt x="80" y="140"/>
                  </a:lnTo>
                  <a:lnTo>
                    <a:pt x="80" y="140"/>
                  </a:lnTo>
                  <a:lnTo>
                    <a:pt x="96" y="126"/>
                  </a:lnTo>
                  <a:lnTo>
                    <a:pt x="114" y="110"/>
                  </a:lnTo>
                  <a:lnTo>
                    <a:pt x="122" y="102"/>
                  </a:lnTo>
                  <a:lnTo>
                    <a:pt x="128" y="94"/>
                  </a:lnTo>
                  <a:lnTo>
                    <a:pt x="132" y="86"/>
                  </a:lnTo>
                  <a:lnTo>
                    <a:pt x="134" y="80"/>
                  </a:lnTo>
                  <a:lnTo>
                    <a:pt x="134" y="80"/>
                  </a:lnTo>
                  <a:lnTo>
                    <a:pt x="132" y="72"/>
                  </a:lnTo>
                  <a:lnTo>
                    <a:pt x="128" y="66"/>
                  </a:lnTo>
                  <a:lnTo>
                    <a:pt x="120" y="62"/>
                  </a:lnTo>
                  <a:lnTo>
                    <a:pt x="110" y="60"/>
                  </a:lnTo>
                  <a:lnTo>
                    <a:pt x="94" y="58"/>
                  </a:lnTo>
                  <a:lnTo>
                    <a:pt x="84" y="58"/>
                  </a:lnTo>
                  <a:lnTo>
                    <a:pt x="84" y="58"/>
                  </a:lnTo>
                  <a:lnTo>
                    <a:pt x="98" y="44"/>
                  </a:lnTo>
                  <a:lnTo>
                    <a:pt x="110" y="32"/>
                  </a:lnTo>
                  <a:lnTo>
                    <a:pt x="124" y="22"/>
                  </a:lnTo>
                  <a:lnTo>
                    <a:pt x="136" y="14"/>
                  </a:lnTo>
                  <a:lnTo>
                    <a:pt x="150" y="8"/>
                  </a:lnTo>
                  <a:lnTo>
                    <a:pt x="164" y="4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69" name="Freeform 25"/>
            <p:cNvSpPr/>
            <p:nvPr/>
          </p:nvSpPr>
          <p:spPr bwMode="auto">
            <a:xfrm>
              <a:off x="3990661" y="214290"/>
              <a:ext cx="683039" cy="970635"/>
            </a:xfrm>
            <a:custGeom>
              <a:avLst/>
              <a:gdLst/>
              <a:ahLst/>
              <a:cxnLst>
                <a:cxn ang="0">
                  <a:pos x="562" y="18"/>
                </a:cxn>
                <a:cxn ang="0">
                  <a:pos x="570" y="134"/>
                </a:cxn>
                <a:cxn ang="0">
                  <a:pos x="564" y="182"/>
                </a:cxn>
                <a:cxn ang="0">
                  <a:pos x="548" y="228"/>
                </a:cxn>
                <a:cxn ang="0">
                  <a:pos x="552" y="180"/>
                </a:cxn>
                <a:cxn ang="0">
                  <a:pos x="548" y="140"/>
                </a:cxn>
                <a:cxn ang="0">
                  <a:pos x="534" y="100"/>
                </a:cxn>
                <a:cxn ang="0">
                  <a:pos x="510" y="116"/>
                </a:cxn>
                <a:cxn ang="0">
                  <a:pos x="466" y="174"/>
                </a:cxn>
                <a:cxn ang="0">
                  <a:pos x="436" y="254"/>
                </a:cxn>
                <a:cxn ang="0">
                  <a:pos x="390" y="282"/>
                </a:cxn>
                <a:cxn ang="0">
                  <a:pos x="326" y="306"/>
                </a:cxn>
                <a:cxn ang="0">
                  <a:pos x="290" y="336"/>
                </a:cxn>
                <a:cxn ang="0">
                  <a:pos x="276" y="358"/>
                </a:cxn>
                <a:cxn ang="0">
                  <a:pos x="262" y="396"/>
                </a:cxn>
                <a:cxn ang="0">
                  <a:pos x="234" y="434"/>
                </a:cxn>
                <a:cxn ang="0">
                  <a:pos x="198" y="472"/>
                </a:cxn>
                <a:cxn ang="0">
                  <a:pos x="132" y="550"/>
                </a:cxn>
                <a:cxn ang="0">
                  <a:pos x="76" y="608"/>
                </a:cxn>
                <a:cxn ang="0">
                  <a:pos x="38" y="636"/>
                </a:cxn>
                <a:cxn ang="0">
                  <a:pos x="26" y="658"/>
                </a:cxn>
                <a:cxn ang="0">
                  <a:pos x="30" y="708"/>
                </a:cxn>
                <a:cxn ang="0">
                  <a:pos x="34" y="732"/>
                </a:cxn>
                <a:cxn ang="0">
                  <a:pos x="42" y="752"/>
                </a:cxn>
                <a:cxn ang="0">
                  <a:pos x="84" y="744"/>
                </a:cxn>
                <a:cxn ang="0">
                  <a:pos x="128" y="726"/>
                </a:cxn>
                <a:cxn ang="0">
                  <a:pos x="160" y="702"/>
                </a:cxn>
                <a:cxn ang="0">
                  <a:pos x="176" y="682"/>
                </a:cxn>
                <a:cxn ang="0">
                  <a:pos x="198" y="672"/>
                </a:cxn>
                <a:cxn ang="0">
                  <a:pos x="218" y="680"/>
                </a:cxn>
                <a:cxn ang="0">
                  <a:pos x="234" y="710"/>
                </a:cxn>
                <a:cxn ang="0">
                  <a:pos x="238" y="740"/>
                </a:cxn>
                <a:cxn ang="0">
                  <a:pos x="234" y="754"/>
                </a:cxn>
                <a:cxn ang="0">
                  <a:pos x="176" y="778"/>
                </a:cxn>
                <a:cxn ang="0">
                  <a:pos x="130" y="810"/>
                </a:cxn>
                <a:cxn ang="0">
                  <a:pos x="150" y="784"/>
                </a:cxn>
                <a:cxn ang="0">
                  <a:pos x="192" y="742"/>
                </a:cxn>
                <a:cxn ang="0">
                  <a:pos x="200" y="730"/>
                </a:cxn>
                <a:cxn ang="0">
                  <a:pos x="188" y="718"/>
                </a:cxn>
                <a:cxn ang="0">
                  <a:pos x="176" y="718"/>
                </a:cxn>
                <a:cxn ang="0">
                  <a:pos x="154" y="730"/>
                </a:cxn>
                <a:cxn ang="0">
                  <a:pos x="124" y="748"/>
                </a:cxn>
                <a:cxn ang="0">
                  <a:pos x="52" y="776"/>
                </a:cxn>
                <a:cxn ang="0">
                  <a:pos x="38" y="776"/>
                </a:cxn>
                <a:cxn ang="0">
                  <a:pos x="20" y="760"/>
                </a:cxn>
                <a:cxn ang="0">
                  <a:pos x="8" y="698"/>
                </a:cxn>
                <a:cxn ang="0">
                  <a:pos x="0" y="634"/>
                </a:cxn>
                <a:cxn ang="0">
                  <a:pos x="6" y="626"/>
                </a:cxn>
                <a:cxn ang="0">
                  <a:pos x="40" y="606"/>
                </a:cxn>
                <a:cxn ang="0">
                  <a:pos x="78" y="580"/>
                </a:cxn>
                <a:cxn ang="0">
                  <a:pos x="100" y="552"/>
                </a:cxn>
                <a:cxn ang="0">
                  <a:pos x="110" y="534"/>
                </a:cxn>
                <a:cxn ang="0">
                  <a:pos x="182" y="456"/>
                </a:cxn>
                <a:cxn ang="0">
                  <a:pos x="246" y="378"/>
                </a:cxn>
                <a:cxn ang="0">
                  <a:pos x="250" y="356"/>
                </a:cxn>
                <a:cxn ang="0">
                  <a:pos x="252" y="334"/>
                </a:cxn>
                <a:cxn ang="0">
                  <a:pos x="278" y="304"/>
                </a:cxn>
                <a:cxn ang="0">
                  <a:pos x="354" y="272"/>
                </a:cxn>
                <a:cxn ang="0">
                  <a:pos x="372" y="266"/>
                </a:cxn>
                <a:cxn ang="0">
                  <a:pos x="388" y="258"/>
                </a:cxn>
                <a:cxn ang="0">
                  <a:pos x="436" y="174"/>
                </a:cxn>
                <a:cxn ang="0">
                  <a:pos x="464" y="130"/>
                </a:cxn>
                <a:cxn ang="0">
                  <a:pos x="544" y="20"/>
                </a:cxn>
              </a:cxnLst>
              <a:rect l="0" t="0" r="r" b="b"/>
              <a:pathLst>
                <a:path w="570" h="810">
                  <a:moveTo>
                    <a:pt x="556" y="0"/>
                  </a:moveTo>
                  <a:lnTo>
                    <a:pt x="556" y="0"/>
                  </a:lnTo>
                  <a:lnTo>
                    <a:pt x="562" y="18"/>
                  </a:lnTo>
                  <a:lnTo>
                    <a:pt x="564" y="36"/>
                  </a:lnTo>
                  <a:lnTo>
                    <a:pt x="568" y="72"/>
                  </a:lnTo>
                  <a:lnTo>
                    <a:pt x="570" y="134"/>
                  </a:lnTo>
                  <a:lnTo>
                    <a:pt x="570" y="134"/>
                  </a:lnTo>
                  <a:lnTo>
                    <a:pt x="568" y="158"/>
                  </a:lnTo>
                  <a:lnTo>
                    <a:pt x="564" y="182"/>
                  </a:lnTo>
                  <a:lnTo>
                    <a:pt x="558" y="206"/>
                  </a:lnTo>
                  <a:lnTo>
                    <a:pt x="554" y="216"/>
                  </a:lnTo>
                  <a:lnTo>
                    <a:pt x="548" y="228"/>
                  </a:lnTo>
                  <a:lnTo>
                    <a:pt x="548" y="228"/>
                  </a:lnTo>
                  <a:lnTo>
                    <a:pt x="550" y="198"/>
                  </a:lnTo>
                  <a:lnTo>
                    <a:pt x="552" y="180"/>
                  </a:lnTo>
                  <a:lnTo>
                    <a:pt x="552" y="180"/>
                  </a:lnTo>
                  <a:lnTo>
                    <a:pt x="550" y="160"/>
                  </a:lnTo>
                  <a:lnTo>
                    <a:pt x="548" y="140"/>
                  </a:lnTo>
                  <a:lnTo>
                    <a:pt x="542" y="120"/>
                  </a:lnTo>
                  <a:lnTo>
                    <a:pt x="534" y="100"/>
                  </a:lnTo>
                  <a:lnTo>
                    <a:pt x="534" y="100"/>
                  </a:lnTo>
                  <a:lnTo>
                    <a:pt x="522" y="106"/>
                  </a:lnTo>
                  <a:lnTo>
                    <a:pt x="510" y="116"/>
                  </a:lnTo>
                  <a:lnTo>
                    <a:pt x="510" y="116"/>
                  </a:lnTo>
                  <a:lnTo>
                    <a:pt x="490" y="134"/>
                  </a:lnTo>
                  <a:lnTo>
                    <a:pt x="476" y="154"/>
                  </a:lnTo>
                  <a:lnTo>
                    <a:pt x="466" y="174"/>
                  </a:lnTo>
                  <a:lnTo>
                    <a:pt x="458" y="194"/>
                  </a:lnTo>
                  <a:lnTo>
                    <a:pt x="444" y="234"/>
                  </a:lnTo>
                  <a:lnTo>
                    <a:pt x="436" y="254"/>
                  </a:lnTo>
                  <a:lnTo>
                    <a:pt x="426" y="272"/>
                  </a:lnTo>
                  <a:lnTo>
                    <a:pt x="426" y="272"/>
                  </a:lnTo>
                  <a:lnTo>
                    <a:pt x="390" y="282"/>
                  </a:lnTo>
                  <a:lnTo>
                    <a:pt x="368" y="288"/>
                  </a:lnTo>
                  <a:lnTo>
                    <a:pt x="346" y="296"/>
                  </a:lnTo>
                  <a:lnTo>
                    <a:pt x="326" y="306"/>
                  </a:lnTo>
                  <a:lnTo>
                    <a:pt x="306" y="320"/>
                  </a:lnTo>
                  <a:lnTo>
                    <a:pt x="298" y="328"/>
                  </a:lnTo>
                  <a:lnTo>
                    <a:pt x="290" y="336"/>
                  </a:lnTo>
                  <a:lnTo>
                    <a:pt x="282" y="346"/>
                  </a:lnTo>
                  <a:lnTo>
                    <a:pt x="276" y="358"/>
                  </a:lnTo>
                  <a:lnTo>
                    <a:pt x="276" y="358"/>
                  </a:lnTo>
                  <a:lnTo>
                    <a:pt x="270" y="376"/>
                  </a:lnTo>
                  <a:lnTo>
                    <a:pt x="262" y="396"/>
                  </a:lnTo>
                  <a:lnTo>
                    <a:pt x="262" y="396"/>
                  </a:lnTo>
                  <a:lnTo>
                    <a:pt x="258" y="406"/>
                  </a:lnTo>
                  <a:lnTo>
                    <a:pt x="252" y="414"/>
                  </a:lnTo>
                  <a:lnTo>
                    <a:pt x="234" y="434"/>
                  </a:lnTo>
                  <a:lnTo>
                    <a:pt x="216" y="452"/>
                  </a:lnTo>
                  <a:lnTo>
                    <a:pt x="198" y="472"/>
                  </a:lnTo>
                  <a:lnTo>
                    <a:pt x="198" y="472"/>
                  </a:lnTo>
                  <a:lnTo>
                    <a:pt x="164" y="510"/>
                  </a:lnTo>
                  <a:lnTo>
                    <a:pt x="132" y="550"/>
                  </a:lnTo>
                  <a:lnTo>
                    <a:pt x="132" y="550"/>
                  </a:lnTo>
                  <a:lnTo>
                    <a:pt x="108" y="582"/>
                  </a:lnTo>
                  <a:lnTo>
                    <a:pt x="92" y="596"/>
                  </a:lnTo>
                  <a:lnTo>
                    <a:pt x="76" y="608"/>
                  </a:lnTo>
                  <a:lnTo>
                    <a:pt x="76" y="608"/>
                  </a:lnTo>
                  <a:lnTo>
                    <a:pt x="54" y="624"/>
                  </a:lnTo>
                  <a:lnTo>
                    <a:pt x="38" y="636"/>
                  </a:lnTo>
                  <a:lnTo>
                    <a:pt x="32" y="642"/>
                  </a:lnTo>
                  <a:lnTo>
                    <a:pt x="28" y="650"/>
                  </a:lnTo>
                  <a:lnTo>
                    <a:pt x="26" y="658"/>
                  </a:lnTo>
                  <a:lnTo>
                    <a:pt x="24" y="670"/>
                  </a:lnTo>
                  <a:lnTo>
                    <a:pt x="24" y="670"/>
                  </a:lnTo>
                  <a:lnTo>
                    <a:pt x="30" y="708"/>
                  </a:lnTo>
                  <a:lnTo>
                    <a:pt x="30" y="708"/>
                  </a:lnTo>
                  <a:lnTo>
                    <a:pt x="30" y="716"/>
                  </a:lnTo>
                  <a:lnTo>
                    <a:pt x="34" y="732"/>
                  </a:lnTo>
                  <a:lnTo>
                    <a:pt x="36" y="740"/>
                  </a:lnTo>
                  <a:lnTo>
                    <a:pt x="38" y="748"/>
                  </a:lnTo>
                  <a:lnTo>
                    <a:pt x="42" y="752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84" y="744"/>
                  </a:lnTo>
                  <a:lnTo>
                    <a:pt x="84" y="744"/>
                  </a:lnTo>
                  <a:lnTo>
                    <a:pt x="106" y="736"/>
                  </a:lnTo>
                  <a:lnTo>
                    <a:pt x="128" y="726"/>
                  </a:lnTo>
                  <a:lnTo>
                    <a:pt x="138" y="720"/>
                  </a:lnTo>
                  <a:lnTo>
                    <a:pt x="150" y="712"/>
                  </a:lnTo>
                  <a:lnTo>
                    <a:pt x="160" y="702"/>
                  </a:lnTo>
                  <a:lnTo>
                    <a:pt x="168" y="690"/>
                  </a:lnTo>
                  <a:lnTo>
                    <a:pt x="168" y="690"/>
                  </a:lnTo>
                  <a:lnTo>
                    <a:pt x="176" y="682"/>
                  </a:lnTo>
                  <a:lnTo>
                    <a:pt x="184" y="676"/>
                  </a:lnTo>
                  <a:lnTo>
                    <a:pt x="192" y="674"/>
                  </a:lnTo>
                  <a:lnTo>
                    <a:pt x="198" y="672"/>
                  </a:lnTo>
                  <a:lnTo>
                    <a:pt x="198" y="672"/>
                  </a:lnTo>
                  <a:lnTo>
                    <a:pt x="210" y="674"/>
                  </a:lnTo>
                  <a:lnTo>
                    <a:pt x="218" y="680"/>
                  </a:lnTo>
                  <a:lnTo>
                    <a:pt x="224" y="690"/>
                  </a:lnTo>
                  <a:lnTo>
                    <a:pt x="230" y="700"/>
                  </a:lnTo>
                  <a:lnTo>
                    <a:pt x="234" y="710"/>
                  </a:lnTo>
                  <a:lnTo>
                    <a:pt x="236" y="722"/>
                  </a:lnTo>
                  <a:lnTo>
                    <a:pt x="238" y="740"/>
                  </a:lnTo>
                  <a:lnTo>
                    <a:pt x="238" y="740"/>
                  </a:lnTo>
                  <a:lnTo>
                    <a:pt x="238" y="746"/>
                  </a:lnTo>
                  <a:lnTo>
                    <a:pt x="238" y="750"/>
                  </a:lnTo>
                  <a:lnTo>
                    <a:pt x="234" y="754"/>
                  </a:lnTo>
                  <a:lnTo>
                    <a:pt x="224" y="760"/>
                  </a:lnTo>
                  <a:lnTo>
                    <a:pt x="224" y="760"/>
                  </a:lnTo>
                  <a:lnTo>
                    <a:pt x="176" y="778"/>
                  </a:lnTo>
                  <a:lnTo>
                    <a:pt x="152" y="790"/>
                  </a:lnTo>
                  <a:lnTo>
                    <a:pt x="142" y="798"/>
                  </a:lnTo>
                  <a:lnTo>
                    <a:pt x="130" y="810"/>
                  </a:lnTo>
                  <a:lnTo>
                    <a:pt x="130" y="810"/>
                  </a:lnTo>
                  <a:lnTo>
                    <a:pt x="140" y="796"/>
                  </a:lnTo>
                  <a:lnTo>
                    <a:pt x="150" y="784"/>
                  </a:lnTo>
                  <a:lnTo>
                    <a:pt x="150" y="784"/>
                  </a:lnTo>
                  <a:lnTo>
                    <a:pt x="176" y="760"/>
                  </a:lnTo>
                  <a:lnTo>
                    <a:pt x="192" y="742"/>
                  </a:lnTo>
                  <a:lnTo>
                    <a:pt x="198" y="734"/>
                  </a:lnTo>
                  <a:lnTo>
                    <a:pt x="200" y="730"/>
                  </a:lnTo>
                  <a:lnTo>
                    <a:pt x="200" y="730"/>
                  </a:lnTo>
                  <a:lnTo>
                    <a:pt x="198" y="724"/>
                  </a:lnTo>
                  <a:lnTo>
                    <a:pt x="194" y="720"/>
                  </a:lnTo>
                  <a:lnTo>
                    <a:pt x="188" y="718"/>
                  </a:lnTo>
                  <a:lnTo>
                    <a:pt x="184" y="716"/>
                  </a:lnTo>
                  <a:lnTo>
                    <a:pt x="184" y="716"/>
                  </a:lnTo>
                  <a:lnTo>
                    <a:pt x="176" y="718"/>
                  </a:lnTo>
                  <a:lnTo>
                    <a:pt x="166" y="722"/>
                  </a:lnTo>
                  <a:lnTo>
                    <a:pt x="166" y="722"/>
                  </a:lnTo>
                  <a:lnTo>
                    <a:pt x="154" y="730"/>
                  </a:lnTo>
                  <a:lnTo>
                    <a:pt x="140" y="740"/>
                  </a:lnTo>
                  <a:lnTo>
                    <a:pt x="140" y="740"/>
                  </a:lnTo>
                  <a:lnTo>
                    <a:pt x="124" y="748"/>
                  </a:lnTo>
                  <a:lnTo>
                    <a:pt x="96" y="760"/>
                  </a:lnTo>
                  <a:lnTo>
                    <a:pt x="66" y="772"/>
                  </a:lnTo>
                  <a:lnTo>
                    <a:pt x="52" y="776"/>
                  </a:lnTo>
                  <a:lnTo>
                    <a:pt x="44" y="776"/>
                  </a:lnTo>
                  <a:lnTo>
                    <a:pt x="44" y="776"/>
                  </a:lnTo>
                  <a:lnTo>
                    <a:pt x="38" y="776"/>
                  </a:lnTo>
                  <a:lnTo>
                    <a:pt x="32" y="772"/>
                  </a:lnTo>
                  <a:lnTo>
                    <a:pt x="26" y="768"/>
                  </a:lnTo>
                  <a:lnTo>
                    <a:pt x="20" y="760"/>
                  </a:lnTo>
                  <a:lnTo>
                    <a:pt x="20" y="760"/>
                  </a:lnTo>
                  <a:lnTo>
                    <a:pt x="16" y="734"/>
                  </a:lnTo>
                  <a:lnTo>
                    <a:pt x="8" y="698"/>
                  </a:lnTo>
                  <a:lnTo>
                    <a:pt x="0" y="642"/>
                  </a:lnTo>
                  <a:lnTo>
                    <a:pt x="0" y="642"/>
                  </a:lnTo>
                  <a:lnTo>
                    <a:pt x="0" y="634"/>
                  </a:lnTo>
                  <a:lnTo>
                    <a:pt x="2" y="630"/>
                  </a:lnTo>
                  <a:lnTo>
                    <a:pt x="6" y="626"/>
                  </a:lnTo>
                  <a:lnTo>
                    <a:pt x="6" y="626"/>
                  </a:lnTo>
                  <a:lnTo>
                    <a:pt x="12" y="620"/>
                  </a:lnTo>
                  <a:lnTo>
                    <a:pt x="20" y="616"/>
                  </a:lnTo>
                  <a:lnTo>
                    <a:pt x="40" y="606"/>
                  </a:lnTo>
                  <a:lnTo>
                    <a:pt x="60" y="594"/>
                  </a:lnTo>
                  <a:lnTo>
                    <a:pt x="70" y="588"/>
                  </a:lnTo>
                  <a:lnTo>
                    <a:pt x="78" y="580"/>
                  </a:lnTo>
                  <a:lnTo>
                    <a:pt x="78" y="580"/>
                  </a:lnTo>
                  <a:lnTo>
                    <a:pt x="90" y="566"/>
                  </a:lnTo>
                  <a:lnTo>
                    <a:pt x="100" y="552"/>
                  </a:lnTo>
                  <a:lnTo>
                    <a:pt x="100" y="552"/>
                  </a:lnTo>
                  <a:lnTo>
                    <a:pt x="110" y="534"/>
                  </a:lnTo>
                  <a:lnTo>
                    <a:pt x="110" y="534"/>
                  </a:lnTo>
                  <a:lnTo>
                    <a:pt x="126" y="514"/>
                  </a:lnTo>
                  <a:lnTo>
                    <a:pt x="144" y="496"/>
                  </a:lnTo>
                  <a:lnTo>
                    <a:pt x="182" y="456"/>
                  </a:lnTo>
                  <a:lnTo>
                    <a:pt x="218" y="418"/>
                  </a:lnTo>
                  <a:lnTo>
                    <a:pt x="234" y="398"/>
                  </a:lnTo>
                  <a:lnTo>
                    <a:pt x="246" y="378"/>
                  </a:lnTo>
                  <a:lnTo>
                    <a:pt x="246" y="378"/>
                  </a:lnTo>
                  <a:lnTo>
                    <a:pt x="250" y="368"/>
                  </a:lnTo>
                  <a:lnTo>
                    <a:pt x="250" y="356"/>
                  </a:lnTo>
                  <a:lnTo>
                    <a:pt x="252" y="346"/>
                  </a:lnTo>
                  <a:lnTo>
                    <a:pt x="252" y="334"/>
                  </a:lnTo>
                  <a:lnTo>
                    <a:pt x="252" y="334"/>
                  </a:lnTo>
                  <a:lnTo>
                    <a:pt x="258" y="322"/>
                  </a:lnTo>
                  <a:lnTo>
                    <a:pt x="266" y="312"/>
                  </a:lnTo>
                  <a:lnTo>
                    <a:pt x="278" y="304"/>
                  </a:lnTo>
                  <a:lnTo>
                    <a:pt x="292" y="296"/>
                  </a:lnTo>
                  <a:lnTo>
                    <a:pt x="324" y="282"/>
                  </a:lnTo>
                  <a:lnTo>
                    <a:pt x="354" y="272"/>
                  </a:lnTo>
                  <a:lnTo>
                    <a:pt x="354" y="272"/>
                  </a:lnTo>
                  <a:lnTo>
                    <a:pt x="362" y="268"/>
                  </a:lnTo>
                  <a:lnTo>
                    <a:pt x="372" y="266"/>
                  </a:lnTo>
                  <a:lnTo>
                    <a:pt x="380" y="264"/>
                  </a:lnTo>
                  <a:lnTo>
                    <a:pt x="388" y="258"/>
                  </a:lnTo>
                  <a:lnTo>
                    <a:pt x="388" y="258"/>
                  </a:lnTo>
                  <a:lnTo>
                    <a:pt x="402" y="240"/>
                  </a:lnTo>
                  <a:lnTo>
                    <a:pt x="414" y="218"/>
                  </a:lnTo>
                  <a:lnTo>
                    <a:pt x="436" y="174"/>
                  </a:lnTo>
                  <a:lnTo>
                    <a:pt x="436" y="174"/>
                  </a:lnTo>
                  <a:lnTo>
                    <a:pt x="448" y="152"/>
                  </a:lnTo>
                  <a:lnTo>
                    <a:pt x="464" y="130"/>
                  </a:lnTo>
                  <a:lnTo>
                    <a:pt x="496" y="86"/>
                  </a:lnTo>
                  <a:lnTo>
                    <a:pt x="530" y="42"/>
                  </a:lnTo>
                  <a:lnTo>
                    <a:pt x="544" y="20"/>
                  </a:lnTo>
                  <a:lnTo>
                    <a:pt x="556" y="0"/>
                  </a:lnTo>
                  <a:lnTo>
                    <a:pt x="55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70" name="Freeform 26"/>
            <p:cNvSpPr/>
            <p:nvPr/>
          </p:nvSpPr>
          <p:spPr bwMode="auto">
            <a:xfrm>
              <a:off x="3925952" y="1707390"/>
              <a:ext cx="83882" cy="364288"/>
            </a:xfrm>
            <a:custGeom>
              <a:avLst/>
              <a:gdLst/>
              <a:ahLst/>
              <a:cxnLst>
                <a:cxn ang="0">
                  <a:pos x="34" y="272"/>
                </a:cxn>
                <a:cxn ang="0">
                  <a:pos x="0" y="272"/>
                </a:cxn>
                <a:cxn ang="0">
                  <a:pos x="0" y="304"/>
                </a:cxn>
                <a:cxn ang="0">
                  <a:pos x="70" y="304"/>
                </a:cxn>
                <a:cxn ang="0">
                  <a:pos x="70" y="0"/>
                </a:cxn>
                <a:cxn ang="0">
                  <a:pos x="34" y="0"/>
                </a:cxn>
                <a:cxn ang="0">
                  <a:pos x="34" y="272"/>
                </a:cxn>
              </a:cxnLst>
              <a:rect l="0" t="0" r="r" b="b"/>
              <a:pathLst>
                <a:path w="70" h="304">
                  <a:moveTo>
                    <a:pt x="34" y="272"/>
                  </a:moveTo>
                  <a:lnTo>
                    <a:pt x="0" y="272"/>
                  </a:lnTo>
                  <a:lnTo>
                    <a:pt x="0" y="304"/>
                  </a:lnTo>
                  <a:lnTo>
                    <a:pt x="70" y="304"/>
                  </a:lnTo>
                  <a:lnTo>
                    <a:pt x="70" y="0"/>
                  </a:lnTo>
                  <a:lnTo>
                    <a:pt x="34" y="0"/>
                  </a:lnTo>
                  <a:lnTo>
                    <a:pt x="34" y="27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71" name="Freeform 27"/>
            <p:cNvSpPr/>
            <p:nvPr/>
          </p:nvSpPr>
          <p:spPr bwMode="auto">
            <a:xfrm>
              <a:off x="4084130" y="1762513"/>
              <a:ext cx="91072" cy="244456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2" y="204"/>
                </a:cxn>
                <a:cxn ang="0">
                  <a:pos x="76" y="190"/>
                </a:cxn>
                <a:cxn ang="0">
                  <a:pos x="34" y="0"/>
                </a:cxn>
                <a:cxn ang="0">
                  <a:pos x="0" y="14"/>
                </a:cxn>
              </a:cxnLst>
              <a:rect l="0" t="0" r="r" b="b"/>
              <a:pathLst>
                <a:path w="76" h="204">
                  <a:moveTo>
                    <a:pt x="0" y="14"/>
                  </a:moveTo>
                  <a:lnTo>
                    <a:pt x="42" y="204"/>
                  </a:lnTo>
                  <a:lnTo>
                    <a:pt x="76" y="190"/>
                  </a:lnTo>
                  <a:lnTo>
                    <a:pt x="34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72" name="Freeform 28"/>
            <p:cNvSpPr/>
            <p:nvPr/>
          </p:nvSpPr>
          <p:spPr bwMode="auto">
            <a:xfrm>
              <a:off x="3784551" y="1762513"/>
              <a:ext cx="95865" cy="242060"/>
            </a:xfrm>
            <a:custGeom>
              <a:avLst/>
              <a:gdLst/>
              <a:ahLst/>
              <a:cxnLst>
                <a:cxn ang="0">
                  <a:pos x="0" y="190"/>
                </a:cxn>
                <a:cxn ang="0">
                  <a:pos x="32" y="202"/>
                </a:cxn>
                <a:cxn ang="0">
                  <a:pos x="80" y="12"/>
                </a:cxn>
                <a:cxn ang="0">
                  <a:pos x="46" y="0"/>
                </a:cxn>
                <a:cxn ang="0">
                  <a:pos x="0" y="190"/>
                </a:cxn>
              </a:cxnLst>
              <a:rect l="0" t="0" r="r" b="b"/>
              <a:pathLst>
                <a:path w="80" h="202">
                  <a:moveTo>
                    <a:pt x="0" y="190"/>
                  </a:moveTo>
                  <a:lnTo>
                    <a:pt x="32" y="202"/>
                  </a:lnTo>
                  <a:lnTo>
                    <a:pt x="80" y="12"/>
                  </a:lnTo>
                  <a:lnTo>
                    <a:pt x="46" y="0"/>
                  </a:lnTo>
                  <a:lnTo>
                    <a:pt x="0" y="19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4235117" y="1949450"/>
              <a:ext cx="309165" cy="3834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74" name="Freeform 30"/>
            <p:cNvSpPr>
              <a:spLocks noEditPoints="1"/>
            </p:cNvSpPr>
            <p:nvPr/>
          </p:nvSpPr>
          <p:spPr bwMode="auto">
            <a:xfrm>
              <a:off x="4249497" y="1714580"/>
              <a:ext cx="373874" cy="357098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26" y="32"/>
                </a:cxn>
                <a:cxn ang="0">
                  <a:pos x="10" y="160"/>
                </a:cxn>
                <a:cxn ang="0">
                  <a:pos x="274" y="160"/>
                </a:cxn>
                <a:cxn ang="0">
                  <a:pos x="264" y="266"/>
                </a:cxn>
                <a:cxn ang="0">
                  <a:pos x="84" y="266"/>
                </a:cxn>
                <a:cxn ang="0">
                  <a:pos x="84" y="298"/>
                </a:cxn>
                <a:cxn ang="0">
                  <a:pos x="298" y="298"/>
                </a:cxn>
                <a:cxn ang="0">
                  <a:pos x="312" y="128"/>
                </a:cxn>
                <a:cxn ang="0">
                  <a:pos x="268" y="128"/>
                </a:cxn>
                <a:cxn ang="0">
                  <a:pos x="286" y="0"/>
                </a:cxn>
                <a:cxn ang="0">
                  <a:pos x="230" y="128"/>
                </a:cxn>
                <a:cxn ang="0">
                  <a:pos x="54" y="128"/>
                </a:cxn>
                <a:cxn ang="0">
                  <a:pos x="66" y="32"/>
                </a:cxn>
                <a:cxn ang="0">
                  <a:pos x="244" y="32"/>
                </a:cxn>
                <a:cxn ang="0">
                  <a:pos x="230" y="128"/>
                </a:cxn>
              </a:cxnLst>
              <a:rect l="0" t="0" r="r" b="b"/>
              <a:pathLst>
                <a:path w="312" h="298">
                  <a:moveTo>
                    <a:pt x="286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26" y="32"/>
                  </a:lnTo>
                  <a:lnTo>
                    <a:pt x="10" y="160"/>
                  </a:lnTo>
                  <a:lnTo>
                    <a:pt x="274" y="160"/>
                  </a:lnTo>
                  <a:lnTo>
                    <a:pt x="264" y="266"/>
                  </a:lnTo>
                  <a:lnTo>
                    <a:pt x="84" y="266"/>
                  </a:lnTo>
                  <a:lnTo>
                    <a:pt x="84" y="298"/>
                  </a:lnTo>
                  <a:lnTo>
                    <a:pt x="298" y="298"/>
                  </a:lnTo>
                  <a:lnTo>
                    <a:pt x="312" y="128"/>
                  </a:lnTo>
                  <a:lnTo>
                    <a:pt x="268" y="128"/>
                  </a:lnTo>
                  <a:lnTo>
                    <a:pt x="286" y="0"/>
                  </a:lnTo>
                  <a:close/>
                  <a:moveTo>
                    <a:pt x="230" y="128"/>
                  </a:moveTo>
                  <a:lnTo>
                    <a:pt x="54" y="128"/>
                  </a:lnTo>
                  <a:lnTo>
                    <a:pt x="66" y="32"/>
                  </a:lnTo>
                  <a:lnTo>
                    <a:pt x="244" y="32"/>
                  </a:lnTo>
                  <a:lnTo>
                    <a:pt x="230" y="12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75" name="Freeform 31"/>
            <p:cNvSpPr>
              <a:spLocks noEditPoints="1"/>
            </p:cNvSpPr>
            <p:nvPr/>
          </p:nvSpPr>
          <p:spPr bwMode="auto">
            <a:xfrm>
              <a:off x="4695270" y="1719373"/>
              <a:ext cx="369081" cy="352305"/>
            </a:xfrm>
            <a:custGeom>
              <a:avLst/>
              <a:gdLst/>
              <a:ahLst/>
              <a:cxnLst>
                <a:cxn ang="0">
                  <a:pos x="300" y="84"/>
                </a:cxn>
                <a:cxn ang="0">
                  <a:pos x="72" y="84"/>
                </a:cxn>
                <a:cxn ang="0">
                  <a:pos x="84" y="32"/>
                </a:cxn>
                <a:cxn ang="0">
                  <a:pos x="306" y="32"/>
                </a:cxn>
                <a:cxn ang="0">
                  <a:pos x="306" y="0"/>
                </a:cxn>
                <a:cxn ang="0">
                  <a:pos x="2" y="0"/>
                </a:cxn>
                <a:cxn ang="0">
                  <a:pos x="2" y="32"/>
                </a:cxn>
                <a:cxn ang="0">
                  <a:pos x="48" y="32"/>
                </a:cxn>
                <a:cxn ang="0">
                  <a:pos x="6" y="204"/>
                </a:cxn>
                <a:cxn ang="0">
                  <a:pos x="242" y="204"/>
                </a:cxn>
                <a:cxn ang="0">
                  <a:pos x="232" y="262"/>
                </a:cxn>
                <a:cxn ang="0">
                  <a:pos x="0" y="262"/>
                </a:cxn>
                <a:cxn ang="0">
                  <a:pos x="0" y="294"/>
                </a:cxn>
                <a:cxn ang="0">
                  <a:pos x="308" y="294"/>
                </a:cxn>
                <a:cxn ang="0">
                  <a:pos x="308" y="262"/>
                </a:cxn>
                <a:cxn ang="0">
                  <a:pos x="270" y="262"/>
                </a:cxn>
                <a:cxn ang="0">
                  <a:pos x="300" y="84"/>
                </a:cxn>
                <a:cxn ang="0">
                  <a:pos x="248" y="174"/>
                </a:cxn>
                <a:cxn ang="0">
                  <a:pos x="50" y="174"/>
                </a:cxn>
                <a:cxn ang="0">
                  <a:pos x="64" y="116"/>
                </a:cxn>
                <a:cxn ang="0">
                  <a:pos x="258" y="116"/>
                </a:cxn>
                <a:cxn ang="0">
                  <a:pos x="248" y="174"/>
                </a:cxn>
              </a:cxnLst>
              <a:rect l="0" t="0" r="r" b="b"/>
              <a:pathLst>
                <a:path w="308" h="294">
                  <a:moveTo>
                    <a:pt x="300" y="84"/>
                  </a:moveTo>
                  <a:lnTo>
                    <a:pt x="72" y="84"/>
                  </a:lnTo>
                  <a:lnTo>
                    <a:pt x="84" y="32"/>
                  </a:lnTo>
                  <a:lnTo>
                    <a:pt x="306" y="32"/>
                  </a:lnTo>
                  <a:lnTo>
                    <a:pt x="306" y="0"/>
                  </a:lnTo>
                  <a:lnTo>
                    <a:pt x="2" y="0"/>
                  </a:lnTo>
                  <a:lnTo>
                    <a:pt x="2" y="32"/>
                  </a:lnTo>
                  <a:lnTo>
                    <a:pt x="48" y="32"/>
                  </a:lnTo>
                  <a:lnTo>
                    <a:pt x="6" y="204"/>
                  </a:lnTo>
                  <a:lnTo>
                    <a:pt x="242" y="204"/>
                  </a:lnTo>
                  <a:lnTo>
                    <a:pt x="232" y="262"/>
                  </a:lnTo>
                  <a:lnTo>
                    <a:pt x="0" y="262"/>
                  </a:lnTo>
                  <a:lnTo>
                    <a:pt x="0" y="294"/>
                  </a:lnTo>
                  <a:lnTo>
                    <a:pt x="308" y="294"/>
                  </a:lnTo>
                  <a:lnTo>
                    <a:pt x="308" y="262"/>
                  </a:lnTo>
                  <a:lnTo>
                    <a:pt x="270" y="262"/>
                  </a:lnTo>
                  <a:lnTo>
                    <a:pt x="300" y="84"/>
                  </a:lnTo>
                  <a:close/>
                  <a:moveTo>
                    <a:pt x="248" y="174"/>
                  </a:moveTo>
                  <a:lnTo>
                    <a:pt x="50" y="174"/>
                  </a:lnTo>
                  <a:lnTo>
                    <a:pt x="64" y="116"/>
                  </a:lnTo>
                  <a:lnTo>
                    <a:pt x="258" y="116"/>
                  </a:lnTo>
                  <a:lnTo>
                    <a:pt x="248" y="17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76" name="Freeform 32"/>
            <p:cNvSpPr/>
            <p:nvPr/>
          </p:nvSpPr>
          <p:spPr bwMode="auto">
            <a:xfrm>
              <a:off x="5337567" y="1707390"/>
              <a:ext cx="186937" cy="364288"/>
            </a:xfrm>
            <a:custGeom>
              <a:avLst/>
              <a:gdLst/>
              <a:ahLst/>
              <a:cxnLst>
                <a:cxn ang="0">
                  <a:pos x="98" y="212"/>
                </a:cxn>
                <a:cxn ang="0">
                  <a:pos x="98" y="192"/>
                </a:cxn>
                <a:cxn ang="0">
                  <a:pos x="154" y="192"/>
                </a:cxn>
                <a:cxn ang="0">
                  <a:pos x="154" y="162"/>
                </a:cxn>
                <a:cxn ang="0">
                  <a:pos x="98" y="162"/>
                </a:cxn>
                <a:cxn ang="0">
                  <a:pos x="98" y="102"/>
                </a:cxn>
                <a:cxn ang="0">
                  <a:pos x="152" y="102"/>
                </a:cxn>
                <a:cxn ang="0">
                  <a:pos x="152" y="72"/>
                </a:cxn>
                <a:cxn ang="0">
                  <a:pos x="108" y="72"/>
                </a:cxn>
                <a:cxn ang="0">
                  <a:pos x="154" y="12"/>
                </a:cxn>
                <a:cxn ang="0">
                  <a:pos x="124" y="0"/>
                </a:cxn>
                <a:cxn ang="0">
                  <a:pos x="76" y="62"/>
                </a:cxn>
                <a:cxn ang="0">
                  <a:pos x="30" y="0"/>
                </a:cxn>
                <a:cxn ang="0">
                  <a:pos x="0" y="12"/>
                </a:cxn>
                <a:cxn ang="0">
                  <a:pos x="46" y="72"/>
                </a:cxn>
                <a:cxn ang="0">
                  <a:pos x="4" y="72"/>
                </a:cxn>
                <a:cxn ang="0">
                  <a:pos x="4" y="102"/>
                </a:cxn>
                <a:cxn ang="0">
                  <a:pos x="62" y="102"/>
                </a:cxn>
                <a:cxn ang="0">
                  <a:pos x="62" y="162"/>
                </a:cxn>
                <a:cxn ang="0">
                  <a:pos x="2" y="162"/>
                </a:cxn>
                <a:cxn ang="0">
                  <a:pos x="2" y="192"/>
                </a:cxn>
                <a:cxn ang="0">
                  <a:pos x="62" y="192"/>
                </a:cxn>
                <a:cxn ang="0">
                  <a:pos x="60" y="212"/>
                </a:cxn>
                <a:cxn ang="0">
                  <a:pos x="0" y="276"/>
                </a:cxn>
                <a:cxn ang="0">
                  <a:pos x="18" y="304"/>
                </a:cxn>
                <a:cxn ang="0">
                  <a:pos x="80" y="236"/>
                </a:cxn>
                <a:cxn ang="0">
                  <a:pos x="140" y="304"/>
                </a:cxn>
                <a:cxn ang="0">
                  <a:pos x="156" y="274"/>
                </a:cxn>
                <a:cxn ang="0">
                  <a:pos x="98" y="212"/>
                </a:cxn>
              </a:cxnLst>
              <a:rect l="0" t="0" r="r" b="b"/>
              <a:pathLst>
                <a:path w="156" h="304">
                  <a:moveTo>
                    <a:pt x="98" y="212"/>
                  </a:moveTo>
                  <a:lnTo>
                    <a:pt x="98" y="192"/>
                  </a:lnTo>
                  <a:lnTo>
                    <a:pt x="154" y="192"/>
                  </a:lnTo>
                  <a:lnTo>
                    <a:pt x="154" y="162"/>
                  </a:lnTo>
                  <a:lnTo>
                    <a:pt x="98" y="162"/>
                  </a:lnTo>
                  <a:lnTo>
                    <a:pt x="98" y="102"/>
                  </a:lnTo>
                  <a:lnTo>
                    <a:pt x="152" y="102"/>
                  </a:lnTo>
                  <a:lnTo>
                    <a:pt x="152" y="72"/>
                  </a:lnTo>
                  <a:lnTo>
                    <a:pt x="108" y="72"/>
                  </a:lnTo>
                  <a:lnTo>
                    <a:pt x="154" y="12"/>
                  </a:lnTo>
                  <a:lnTo>
                    <a:pt x="124" y="0"/>
                  </a:lnTo>
                  <a:lnTo>
                    <a:pt x="76" y="62"/>
                  </a:lnTo>
                  <a:lnTo>
                    <a:pt x="30" y="0"/>
                  </a:lnTo>
                  <a:lnTo>
                    <a:pt x="0" y="12"/>
                  </a:lnTo>
                  <a:lnTo>
                    <a:pt x="46" y="72"/>
                  </a:lnTo>
                  <a:lnTo>
                    <a:pt x="4" y="72"/>
                  </a:lnTo>
                  <a:lnTo>
                    <a:pt x="4" y="102"/>
                  </a:lnTo>
                  <a:lnTo>
                    <a:pt x="62" y="102"/>
                  </a:lnTo>
                  <a:lnTo>
                    <a:pt x="62" y="162"/>
                  </a:lnTo>
                  <a:lnTo>
                    <a:pt x="2" y="162"/>
                  </a:lnTo>
                  <a:lnTo>
                    <a:pt x="2" y="192"/>
                  </a:lnTo>
                  <a:lnTo>
                    <a:pt x="62" y="192"/>
                  </a:lnTo>
                  <a:lnTo>
                    <a:pt x="60" y="212"/>
                  </a:lnTo>
                  <a:lnTo>
                    <a:pt x="0" y="276"/>
                  </a:lnTo>
                  <a:lnTo>
                    <a:pt x="18" y="304"/>
                  </a:lnTo>
                  <a:lnTo>
                    <a:pt x="80" y="236"/>
                  </a:lnTo>
                  <a:lnTo>
                    <a:pt x="140" y="304"/>
                  </a:lnTo>
                  <a:lnTo>
                    <a:pt x="156" y="274"/>
                  </a:lnTo>
                  <a:lnTo>
                    <a:pt x="98" y="2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77" name="Freeform 33"/>
            <p:cNvSpPr>
              <a:spLocks noEditPoints="1"/>
            </p:cNvSpPr>
            <p:nvPr/>
          </p:nvSpPr>
          <p:spPr bwMode="auto">
            <a:xfrm>
              <a:off x="5124267" y="1719373"/>
              <a:ext cx="203713" cy="352305"/>
            </a:xfrm>
            <a:custGeom>
              <a:avLst/>
              <a:gdLst/>
              <a:ahLst/>
              <a:cxnLst>
                <a:cxn ang="0">
                  <a:pos x="150" y="234"/>
                </a:cxn>
                <a:cxn ang="0">
                  <a:pos x="150" y="32"/>
                </a:cxn>
                <a:cxn ang="0">
                  <a:pos x="166" y="32"/>
                </a:cxn>
                <a:cxn ang="0">
                  <a:pos x="166" y="0"/>
                </a:cxn>
                <a:cxn ang="0">
                  <a:pos x="4" y="0"/>
                </a:cxn>
                <a:cxn ang="0">
                  <a:pos x="4" y="32"/>
                </a:cxn>
                <a:cxn ang="0">
                  <a:pos x="18" y="32"/>
                </a:cxn>
                <a:cxn ang="0">
                  <a:pos x="18" y="264"/>
                </a:cxn>
                <a:cxn ang="0">
                  <a:pos x="0" y="270"/>
                </a:cxn>
                <a:cxn ang="0">
                  <a:pos x="16" y="292"/>
                </a:cxn>
                <a:cxn ang="0">
                  <a:pos x="114" y="272"/>
                </a:cxn>
                <a:cxn ang="0">
                  <a:pos x="114" y="294"/>
                </a:cxn>
                <a:cxn ang="0">
                  <a:pos x="150" y="294"/>
                </a:cxn>
                <a:cxn ang="0">
                  <a:pos x="150" y="264"/>
                </a:cxn>
                <a:cxn ang="0">
                  <a:pos x="170" y="260"/>
                </a:cxn>
                <a:cxn ang="0">
                  <a:pos x="152" y="234"/>
                </a:cxn>
                <a:cxn ang="0">
                  <a:pos x="150" y="234"/>
                </a:cxn>
                <a:cxn ang="0">
                  <a:pos x="114" y="242"/>
                </a:cxn>
                <a:cxn ang="0">
                  <a:pos x="54" y="256"/>
                </a:cxn>
                <a:cxn ang="0">
                  <a:pos x="54" y="192"/>
                </a:cxn>
                <a:cxn ang="0">
                  <a:pos x="114" y="192"/>
                </a:cxn>
                <a:cxn ang="0">
                  <a:pos x="114" y="242"/>
                </a:cxn>
                <a:cxn ang="0">
                  <a:pos x="114" y="160"/>
                </a:cxn>
                <a:cxn ang="0">
                  <a:pos x="54" y="160"/>
                </a:cxn>
                <a:cxn ang="0">
                  <a:pos x="54" y="112"/>
                </a:cxn>
                <a:cxn ang="0">
                  <a:pos x="114" y="112"/>
                </a:cxn>
                <a:cxn ang="0">
                  <a:pos x="114" y="160"/>
                </a:cxn>
                <a:cxn ang="0">
                  <a:pos x="114" y="80"/>
                </a:cxn>
                <a:cxn ang="0">
                  <a:pos x="54" y="80"/>
                </a:cxn>
                <a:cxn ang="0">
                  <a:pos x="54" y="32"/>
                </a:cxn>
                <a:cxn ang="0">
                  <a:pos x="114" y="32"/>
                </a:cxn>
                <a:cxn ang="0">
                  <a:pos x="114" y="80"/>
                </a:cxn>
              </a:cxnLst>
              <a:rect l="0" t="0" r="r" b="b"/>
              <a:pathLst>
                <a:path w="170" h="294">
                  <a:moveTo>
                    <a:pt x="150" y="234"/>
                  </a:moveTo>
                  <a:lnTo>
                    <a:pt x="150" y="32"/>
                  </a:lnTo>
                  <a:lnTo>
                    <a:pt x="166" y="32"/>
                  </a:lnTo>
                  <a:lnTo>
                    <a:pt x="166" y="0"/>
                  </a:lnTo>
                  <a:lnTo>
                    <a:pt x="4" y="0"/>
                  </a:lnTo>
                  <a:lnTo>
                    <a:pt x="4" y="32"/>
                  </a:lnTo>
                  <a:lnTo>
                    <a:pt x="18" y="32"/>
                  </a:lnTo>
                  <a:lnTo>
                    <a:pt x="18" y="264"/>
                  </a:lnTo>
                  <a:lnTo>
                    <a:pt x="0" y="270"/>
                  </a:lnTo>
                  <a:lnTo>
                    <a:pt x="16" y="292"/>
                  </a:lnTo>
                  <a:lnTo>
                    <a:pt x="114" y="272"/>
                  </a:lnTo>
                  <a:lnTo>
                    <a:pt x="114" y="294"/>
                  </a:lnTo>
                  <a:lnTo>
                    <a:pt x="150" y="294"/>
                  </a:lnTo>
                  <a:lnTo>
                    <a:pt x="150" y="264"/>
                  </a:lnTo>
                  <a:lnTo>
                    <a:pt x="170" y="260"/>
                  </a:lnTo>
                  <a:lnTo>
                    <a:pt x="152" y="234"/>
                  </a:lnTo>
                  <a:lnTo>
                    <a:pt x="150" y="234"/>
                  </a:lnTo>
                  <a:close/>
                  <a:moveTo>
                    <a:pt x="114" y="242"/>
                  </a:moveTo>
                  <a:lnTo>
                    <a:pt x="54" y="256"/>
                  </a:lnTo>
                  <a:lnTo>
                    <a:pt x="54" y="192"/>
                  </a:lnTo>
                  <a:lnTo>
                    <a:pt x="114" y="192"/>
                  </a:lnTo>
                  <a:lnTo>
                    <a:pt x="114" y="242"/>
                  </a:lnTo>
                  <a:close/>
                  <a:moveTo>
                    <a:pt x="114" y="160"/>
                  </a:moveTo>
                  <a:lnTo>
                    <a:pt x="54" y="160"/>
                  </a:lnTo>
                  <a:lnTo>
                    <a:pt x="54" y="112"/>
                  </a:lnTo>
                  <a:lnTo>
                    <a:pt x="114" y="112"/>
                  </a:lnTo>
                  <a:lnTo>
                    <a:pt x="114" y="160"/>
                  </a:lnTo>
                  <a:close/>
                  <a:moveTo>
                    <a:pt x="114" y="80"/>
                  </a:moveTo>
                  <a:lnTo>
                    <a:pt x="54" y="80"/>
                  </a:lnTo>
                  <a:lnTo>
                    <a:pt x="54" y="32"/>
                  </a:lnTo>
                  <a:lnTo>
                    <a:pt x="114" y="32"/>
                  </a:lnTo>
                  <a:lnTo>
                    <a:pt x="114" y="8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6381759" y="1545550"/>
            <a:ext cx="3242961" cy="364409"/>
            <a:chOff x="4651375" y="4176713"/>
            <a:chExt cx="5467350" cy="614362"/>
          </a:xfrm>
          <a:solidFill>
            <a:srgbClr val="D7000F"/>
          </a:solidFill>
        </p:grpSpPr>
        <p:sp>
          <p:nvSpPr>
            <p:cNvPr id="103" name="Freeform 85"/>
            <p:cNvSpPr/>
            <p:nvPr/>
          </p:nvSpPr>
          <p:spPr bwMode="auto">
            <a:xfrm>
              <a:off x="10109200" y="4554538"/>
              <a:ext cx="9525" cy="19050"/>
            </a:xfrm>
            <a:custGeom>
              <a:avLst/>
              <a:gdLst/>
              <a:ahLst/>
              <a:cxnLst>
                <a:cxn ang="0">
                  <a:pos x="2" y="12"/>
                </a:cxn>
                <a:cxn ang="0">
                  <a:pos x="2" y="12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</a:cxnLst>
              <a:rect l="0" t="0" r="r" b="b"/>
              <a:pathLst>
                <a:path w="6" h="12">
                  <a:moveTo>
                    <a:pt x="2" y="12"/>
                  </a:move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86"/>
            <p:cNvSpPr/>
            <p:nvPr/>
          </p:nvSpPr>
          <p:spPr bwMode="auto">
            <a:xfrm>
              <a:off x="9961563" y="4600575"/>
              <a:ext cx="19050" cy="127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2" y="0"/>
                </a:cxn>
                <a:cxn ang="0">
                  <a:pos x="0" y="8"/>
                </a:cxn>
                <a:cxn ang="0">
                  <a:pos x="10" y="4"/>
                </a:cxn>
              </a:cxnLst>
              <a:rect l="0" t="0" r="r" b="b"/>
              <a:pathLst>
                <a:path w="12" h="8">
                  <a:moveTo>
                    <a:pt x="10" y="4"/>
                  </a:moveTo>
                  <a:lnTo>
                    <a:pt x="12" y="0"/>
                  </a:lnTo>
                  <a:lnTo>
                    <a:pt x="0" y="8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87"/>
            <p:cNvSpPr/>
            <p:nvPr/>
          </p:nvSpPr>
          <p:spPr bwMode="auto">
            <a:xfrm>
              <a:off x="9853613" y="4594225"/>
              <a:ext cx="80963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4" y="12"/>
                </a:cxn>
                <a:cxn ang="0">
                  <a:pos x="8" y="14"/>
                </a:cxn>
                <a:cxn ang="0">
                  <a:pos x="14" y="14"/>
                </a:cxn>
                <a:cxn ang="0">
                  <a:pos x="20" y="12"/>
                </a:cxn>
                <a:cxn ang="0">
                  <a:pos x="31" y="10"/>
                </a:cxn>
                <a:cxn ang="0">
                  <a:pos x="37" y="8"/>
                </a:cxn>
                <a:cxn ang="0">
                  <a:pos x="43" y="10"/>
                </a:cxn>
                <a:cxn ang="0">
                  <a:pos x="45" y="14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24" y="6"/>
                </a:cxn>
                <a:cxn ang="0">
                  <a:pos x="10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51" h="14">
                  <a:moveTo>
                    <a:pt x="0" y="6"/>
                  </a:moveTo>
                  <a:lnTo>
                    <a:pt x="0" y="6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14" y="14"/>
                  </a:lnTo>
                  <a:lnTo>
                    <a:pt x="20" y="12"/>
                  </a:lnTo>
                  <a:lnTo>
                    <a:pt x="31" y="10"/>
                  </a:lnTo>
                  <a:lnTo>
                    <a:pt x="37" y="8"/>
                  </a:lnTo>
                  <a:lnTo>
                    <a:pt x="43" y="10"/>
                  </a:lnTo>
                  <a:lnTo>
                    <a:pt x="45" y="14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24" y="6"/>
                  </a:lnTo>
                  <a:lnTo>
                    <a:pt x="10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8"/>
            <p:cNvSpPr/>
            <p:nvPr/>
          </p:nvSpPr>
          <p:spPr bwMode="auto">
            <a:xfrm>
              <a:off x="9786938" y="4551363"/>
              <a:ext cx="1428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9" y="2"/>
                  </a:lnTo>
                  <a:lnTo>
                    <a:pt x="9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9"/>
            <p:cNvSpPr/>
            <p:nvPr/>
          </p:nvSpPr>
          <p:spPr bwMode="auto">
            <a:xfrm>
              <a:off x="9799638" y="4548188"/>
              <a:ext cx="4763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90"/>
            <p:cNvSpPr/>
            <p:nvPr/>
          </p:nvSpPr>
          <p:spPr bwMode="auto">
            <a:xfrm>
              <a:off x="9731375" y="4537075"/>
              <a:ext cx="23813" cy="2063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5" y="7"/>
                </a:cxn>
                <a:cxn ang="0">
                  <a:pos x="15" y="7"/>
                </a:cxn>
                <a:cxn ang="0">
                  <a:pos x="14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2" y="9"/>
                </a:cxn>
                <a:cxn ang="0">
                  <a:pos x="6" y="13"/>
                </a:cxn>
                <a:cxn ang="0">
                  <a:pos x="6" y="13"/>
                </a:cxn>
              </a:cxnLst>
              <a:rect l="0" t="0" r="r" b="b"/>
              <a:pathLst>
                <a:path w="15" h="13">
                  <a:moveTo>
                    <a:pt x="6" y="13"/>
                  </a:moveTo>
                  <a:lnTo>
                    <a:pt x="15" y="7"/>
                  </a:lnTo>
                  <a:lnTo>
                    <a:pt x="15" y="7"/>
                  </a:lnTo>
                  <a:lnTo>
                    <a:pt x="14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2" y="9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91"/>
            <p:cNvSpPr/>
            <p:nvPr/>
          </p:nvSpPr>
          <p:spPr bwMode="auto">
            <a:xfrm>
              <a:off x="9721850" y="4570413"/>
              <a:ext cx="9525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92"/>
            <p:cNvSpPr/>
            <p:nvPr/>
          </p:nvSpPr>
          <p:spPr bwMode="auto">
            <a:xfrm>
              <a:off x="9731375" y="4564063"/>
              <a:ext cx="19050" cy="127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8">
                  <a:moveTo>
                    <a:pt x="12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93"/>
            <p:cNvSpPr/>
            <p:nvPr/>
          </p:nvSpPr>
          <p:spPr bwMode="auto">
            <a:xfrm>
              <a:off x="9761538" y="4567238"/>
              <a:ext cx="28575" cy="174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10" y="10"/>
                </a:cxn>
                <a:cxn ang="0">
                  <a:pos x="14" y="8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1">
                  <a:moveTo>
                    <a:pt x="0" y="0"/>
                  </a:moveTo>
                  <a:lnTo>
                    <a:pt x="0" y="0"/>
                  </a:lnTo>
                  <a:lnTo>
                    <a:pt x="8" y="6"/>
                  </a:lnTo>
                  <a:lnTo>
                    <a:pt x="8" y="8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10" y="10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94"/>
            <p:cNvSpPr/>
            <p:nvPr/>
          </p:nvSpPr>
          <p:spPr bwMode="auto">
            <a:xfrm>
              <a:off x="9847263" y="4629150"/>
              <a:ext cx="25400" cy="793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5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2" y="1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6" h="5">
                  <a:moveTo>
                    <a:pt x="0" y="1"/>
                  </a:moveTo>
                  <a:lnTo>
                    <a:pt x="8" y="5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95"/>
            <p:cNvSpPr/>
            <p:nvPr/>
          </p:nvSpPr>
          <p:spPr bwMode="auto">
            <a:xfrm>
              <a:off x="9632950" y="4545013"/>
              <a:ext cx="19050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4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2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96"/>
            <p:cNvSpPr/>
            <p:nvPr/>
          </p:nvSpPr>
          <p:spPr bwMode="auto">
            <a:xfrm>
              <a:off x="9620250" y="4564063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97"/>
            <p:cNvSpPr/>
            <p:nvPr/>
          </p:nvSpPr>
          <p:spPr bwMode="auto">
            <a:xfrm>
              <a:off x="9712325" y="4584700"/>
              <a:ext cx="41275" cy="19050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26" y="0"/>
                </a:cxn>
                <a:cxn ang="0">
                  <a:pos x="0" y="12"/>
                </a:cxn>
                <a:cxn ang="0">
                  <a:pos x="4" y="12"/>
                </a:cxn>
              </a:cxnLst>
              <a:rect l="0" t="0" r="r" b="b"/>
              <a:pathLst>
                <a:path w="26" h="12">
                  <a:moveTo>
                    <a:pt x="4" y="12"/>
                  </a:moveTo>
                  <a:lnTo>
                    <a:pt x="26" y="0"/>
                  </a:lnTo>
                  <a:lnTo>
                    <a:pt x="0" y="12"/>
                  </a:lnTo>
                  <a:lnTo>
                    <a:pt x="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98"/>
            <p:cNvSpPr/>
            <p:nvPr/>
          </p:nvSpPr>
          <p:spPr bwMode="auto">
            <a:xfrm>
              <a:off x="9550400" y="4530725"/>
              <a:ext cx="19050" cy="17462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6" y="7"/>
                </a:cxn>
              </a:cxnLst>
              <a:rect l="0" t="0" r="r" b="b"/>
              <a:pathLst>
                <a:path w="12" h="11">
                  <a:moveTo>
                    <a:pt x="6" y="7"/>
                  </a:moveTo>
                  <a:lnTo>
                    <a:pt x="12" y="0"/>
                  </a:lnTo>
                  <a:lnTo>
                    <a:pt x="0" y="11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99"/>
            <p:cNvSpPr/>
            <p:nvPr/>
          </p:nvSpPr>
          <p:spPr bwMode="auto">
            <a:xfrm>
              <a:off x="9474200" y="4521200"/>
              <a:ext cx="39688" cy="23812"/>
            </a:xfrm>
            <a:custGeom>
              <a:avLst/>
              <a:gdLst/>
              <a:ahLst/>
              <a:cxnLst>
                <a:cxn ang="0">
                  <a:pos x="23" y="15"/>
                </a:cxn>
                <a:cxn ang="0">
                  <a:pos x="23" y="15"/>
                </a:cxn>
                <a:cxn ang="0">
                  <a:pos x="25" y="13"/>
                </a:cxn>
                <a:cxn ang="0">
                  <a:pos x="25" y="11"/>
                </a:cxn>
                <a:cxn ang="0">
                  <a:pos x="23" y="8"/>
                </a:cxn>
                <a:cxn ang="0">
                  <a:pos x="21" y="4"/>
                </a:cxn>
                <a:cxn ang="0">
                  <a:pos x="21" y="2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15" y="2"/>
                </a:cxn>
                <a:cxn ang="0">
                  <a:pos x="9" y="6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5" y="11"/>
                </a:cxn>
                <a:cxn ang="0">
                  <a:pos x="9" y="11"/>
                </a:cxn>
                <a:cxn ang="0">
                  <a:pos x="17" y="13"/>
                </a:cxn>
                <a:cxn ang="0">
                  <a:pos x="23" y="15"/>
                </a:cxn>
                <a:cxn ang="0">
                  <a:pos x="23" y="15"/>
                </a:cxn>
              </a:cxnLst>
              <a:rect l="0" t="0" r="r" b="b"/>
              <a:pathLst>
                <a:path w="25" h="15">
                  <a:moveTo>
                    <a:pt x="23" y="15"/>
                  </a:moveTo>
                  <a:lnTo>
                    <a:pt x="23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9" y="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9" y="11"/>
                  </a:lnTo>
                  <a:lnTo>
                    <a:pt x="17" y="13"/>
                  </a:lnTo>
                  <a:lnTo>
                    <a:pt x="23" y="15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00"/>
            <p:cNvSpPr/>
            <p:nvPr/>
          </p:nvSpPr>
          <p:spPr bwMode="auto">
            <a:xfrm>
              <a:off x="9455150" y="4538663"/>
              <a:ext cx="19050" cy="12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2" h="8">
                  <a:moveTo>
                    <a:pt x="0" y="8"/>
                  </a:moveTo>
                  <a:lnTo>
                    <a:pt x="0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01"/>
            <p:cNvSpPr/>
            <p:nvPr/>
          </p:nvSpPr>
          <p:spPr bwMode="auto">
            <a:xfrm>
              <a:off x="9571038" y="4557713"/>
              <a:ext cx="15875" cy="15875"/>
            </a:xfrm>
            <a:custGeom>
              <a:avLst/>
              <a:gdLst/>
              <a:ahLst/>
              <a:cxnLst>
                <a:cxn ang="0">
                  <a:pos x="10" y="10"/>
                </a:cxn>
                <a:cxn ang="0">
                  <a:pos x="10" y="10"/>
                </a:cxn>
                <a:cxn ang="0">
                  <a:pos x="8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0" y="10"/>
                </a:cxn>
                <a:cxn ang="0">
                  <a:pos x="10" y="10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lnTo>
                    <a:pt x="10" y="10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10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02"/>
            <p:cNvSpPr/>
            <p:nvPr/>
          </p:nvSpPr>
          <p:spPr bwMode="auto">
            <a:xfrm>
              <a:off x="9563100" y="4570413"/>
              <a:ext cx="17463" cy="3175"/>
            </a:xfrm>
            <a:custGeom>
              <a:avLst/>
              <a:gdLst/>
              <a:ahLst/>
              <a:cxnLst>
                <a:cxn ang="0">
                  <a:pos x="11" y="2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1" y="2"/>
                </a:cxn>
                <a:cxn ang="0">
                  <a:pos x="11" y="2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lnTo>
                    <a:pt x="11" y="2"/>
                  </a:lnTo>
                  <a:lnTo>
                    <a:pt x="1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2"/>
                  </a:lnTo>
                  <a:lnTo>
                    <a:pt x="1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03"/>
            <p:cNvSpPr/>
            <p:nvPr/>
          </p:nvSpPr>
          <p:spPr bwMode="auto">
            <a:xfrm>
              <a:off x="9586913" y="4573588"/>
              <a:ext cx="3175" cy="15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04"/>
            <p:cNvSpPr/>
            <p:nvPr/>
          </p:nvSpPr>
          <p:spPr bwMode="auto">
            <a:xfrm>
              <a:off x="9648825" y="4587875"/>
              <a:ext cx="20638" cy="3175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8" y="4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8" y="6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lnTo>
                    <a:pt x="13" y="0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8" y="6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5"/>
            <p:cNvSpPr/>
            <p:nvPr/>
          </p:nvSpPr>
          <p:spPr bwMode="auto">
            <a:xfrm>
              <a:off x="9599613" y="4579938"/>
              <a:ext cx="20638" cy="1428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1" y="9"/>
                </a:cxn>
                <a:cxn ang="0">
                  <a:pos x="11" y="9"/>
                </a:cxn>
                <a:cxn ang="0">
                  <a:pos x="11" y="5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0" y="7"/>
                </a:cxn>
              </a:cxnLst>
              <a:rect l="0" t="0" r="r" b="b"/>
              <a:pathLst>
                <a:path w="13" h="9">
                  <a:moveTo>
                    <a:pt x="0" y="7"/>
                  </a:moveTo>
                  <a:lnTo>
                    <a:pt x="11" y="9"/>
                  </a:lnTo>
                  <a:lnTo>
                    <a:pt x="11" y="9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13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06"/>
            <p:cNvSpPr/>
            <p:nvPr/>
          </p:nvSpPr>
          <p:spPr bwMode="auto">
            <a:xfrm>
              <a:off x="9586913" y="4587875"/>
              <a:ext cx="1270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0" y="4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lnTo>
                    <a:pt x="8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07"/>
            <p:cNvSpPr/>
            <p:nvPr/>
          </p:nvSpPr>
          <p:spPr bwMode="auto">
            <a:xfrm>
              <a:off x="9461500" y="4567238"/>
              <a:ext cx="36513" cy="1270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1" y="6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23" y="2"/>
                </a:cxn>
                <a:cxn ang="0">
                  <a:pos x="23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3" h="8">
                  <a:moveTo>
                    <a:pt x="19" y="0"/>
                  </a:moveTo>
                  <a:lnTo>
                    <a:pt x="19" y="0"/>
                  </a:lnTo>
                  <a:lnTo>
                    <a:pt x="1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08"/>
            <p:cNvSpPr/>
            <p:nvPr/>
          </p:nvSpPr>
          <p:spPr bwMode="auto">
            <a:xfrm>
              <a:off x="9531350" y="45704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09"/>
            <p:cNvSpPr/>
            <p:nvPr/>
          </p:nvSpPr>
          <p:spPr bwMode="auto">
            <a:xfrm>
              <a:off x="9353550" y="45735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10"/>
            <p:cNvSpPr/>
            <p:nvPr/>
          </p:nvSpPr>
          <p:spPr bwMode="auto">
            <a:xfrm>
              <a:off x="9498013" y="4576763"/>
              <a:ext cx="190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4">
                  <a:moveTo>
                    <a:pt x="0" y="4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11"/>
            <p:cNvSpPr/>
            <p:nvPr/>
          </p:nvSpPr>
          <p:spPr bwMode="auto">
            <a:xfrm>
              <a:off x="9428163" y="4557713"/>
              <a:ext cx="14288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9" y="6"/>
                </a:cxn>
                <a:cxn ang="0">
                  <a:pos x="9" y="6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9" y="6"/>
                  </a:lnTo>
                  <a:lnTo>
                    <a:pt x="9" y="6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12"/>
            <p:cNvSpPr/>
            <p:nvPr/>
          </p:nvSpPr>
          <p:spPr bwMode="auto">
            <a:xfrm>
              <a:off x="9528175" y="456406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13"/>
            <p:cNvSpPr/>
            <p:nvPr/>
          </p:nvSpPr>
          <p:spPr bwMode="auto">
            <a:xfrm>
              <a:off x="9517063" y="4567238"/>
              <a:ext cx="14288" cy="95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9" h="6">
                  <a:moveTo>
                    <a:pt x="7" y="0"/>
                  </a:moveTo>
                  <a:lnTo>
                    <a:pt x="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14"/>
            <p:cNvSpPr/>
            <p:nvPr/>
          </p:nvSpPr>
          <p:spPr bwMode="auto">
            <a:xfrm>
              <a:off x="9301163" y="4576763"/>
              <a:ext cx="77788" cy="95250"/>
            </a:xfrm>
            <a:custGeom>
              <a:avLst/>
              <a:gdLst/>
              <a:ahLst/>
              <a:cxnLst>
                <a:cxn ang="0">
                  <a:pos x="14" y="60"/>
                </a:cxn>
                <a:cxn ang="0">
                  <a:pos x="14" y="60"/>
                </a:cxn>
                <a:cxn ang="0">
                  <a:pos x="18" y="52"/>
                </a:cxn>
                <a:cxn ang="0">
                  <a:pos x="23" y="48"/>
                </a:cxn>
                <a:cxn ang="0">
                  <a:pos x="31" y="48"/>
                </a:cxn>
                <a:cxn ang="0">
                  <a:pos x="37" y="48"/>
                </a:cxn>
                <a:cxn ang="0">
                  <a:pos x="41" y="52"/>
                </a:cxn>
                <a:cxn ang="0">
                  <a:pos x="41" y="52"/>
                </a:cxn>
                <a:cxn ang="0">
                  <a:pos x="45" y="48"/>
                </a:cxn>
                <a:cxn ang="0">
                  <a:pos x="47" y="42"/>
                </a:cxn>
                <a:cxn ang="0">
                  <a:pos x="49" y="36"/>
                </a:cxn>
                <a:cxn ang="0">
                  <a:pos x="47" y="29"/>
                </a:cxn>
                <a:cxn ang="0">
                  <a:pos x="43" y="13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35" y="4"/>
                </a:cxn>
                <a:cxn ang="0">
                  <a:pos x="33" y="5"/>
                </a:cxn>
                <a:cxn ang="0">
                  <a:pos x="29" y="9"/>
                </a:cxn>
                <a:cxn ang="0">
                  <a:pos x="22" y="13"/>
                </a:cxn>
                <a:cxn ang="0">
                  <a:pos x="22" y="13"/>
                </a:cxn>
                <a:cxn ang="0">
                  <a:pos x="27" y="17"/>
                </a:cxn>
                <a:cxn ang="0">
                  <a:pos x="37" y="21"/>
                </a:cxn>
                <a:cxn ang="0">
                  <a:pos x="43" y="27"/>
                </a:cxn>
                <a:cxn ang="0">
                  <a:pos x="43" y="29"/>
                </a:cxn>
                <a:cxn ang="0">
                  <a:pos x="39" y="33"/>
                </a:cxn>
                <a:cxn ang="0">
                  <a:pos x="39" y="33"/>
                </a:cxn>
                <a:cxn ang="0">
                  <a:pos x="29" y="33"/>
                </a:cxn>
                <a:cxn ang="0">
                  <a:pos x="25" y="31"/>
                </a:cxn>
                <a:cxn ang="0">
                  <a:pos x="22" y="29"/>
                </a:cxn>
                <a:cxn ang="0">
                  <a:pos x="18" y="25"/>
                </a:cxn>
                <a:cxn ang="0">
                  <a:pos x="18" y="25"/>
                </a:cxn>
                <a:cxn ang="0">
                  <a:pos x="20" y="29"/>
                </a:cxn>
                <a:cxn ang="0">
                  <a:pos x="18" y="31"/>
                </a:cxn>
                <a:cxn ang="0">
                  <a:pos x="10" y="38"/>
                </a:cxn>
                <a:cxn ang="0">
                  <a:pos x="2" y="46"/>
                </a:cxn>
                <a:cxn ang="0">
                  <a:pos x="0" y="50"/>
                </a:cxn>
                <a:cxn ang="0">
                  <a:pos x="0" y="56"/>
                </a:cxn>
                <a:cxn ang="0">
                  <a:pos x="14" y="50"/>
                </a:cxn>
                <a:cxn ang="0">
                  <a:pos x="14" y="50"/>
                </a:cxn>
                <a:cxn ang="0">
                  <a:pos x="12" y="54"/>
                </a:cxn>
                <a:cxn ang="0">
                  <a:pos x="12" y="58"/>
                </a:cxn>
                <a:cxn ang="0">
                  <a:pos x="14" y="60"/>
                </a:cxn>
                <a:cxn ang="0">
                  <a:pos x="14" y="60"/>
                </a:cxn>
              </a:cxnLst>
              <a:rect l="0" t="0" r="r" b="b"/>
              <a:pathLst>
                <a:path w="49" h="60">
                  <a:moveTo>
                    <a:pt x="14" y="60"/>
                  </a:moveTo>
                  <a:lnTo>
                    <a:pt x="14" y="60"/>
                  </a:lnTo>
                  <a:lnTo>
                    <a:pt x="18" y="52"/>
                  </a:lnTo>
                  <a:lnTo>
                    <a:pt x="23" y="48"/>
                  </a:lnTo>
                  <a:lnTo>
                    <a:pt x="31" y="48"/>
                  </a:lnTo>
                  <a:lnTo>
                    <a:pt x="37" y="48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45" y="48"/>
                  </a:lnTo>
                  <a:lnTo>
                    <a:pt x="47" y="42"/>
                  </a:lnTo>
                  <a:lnTo>
                    <a:pt x="49" y="36"/>
                  </a:lnTo>
                  <a:lnTo>
                    <a:pt x="47" y="29"/>
                  </a:lnTo>
                  <a:lnTo>
                    <a:pt x="43" y="13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4"/>
                  </a:lnTo>
                  <a:lnTo>
                    <a:pt x="33" y="5"/>
                  </a:lnTo>
                  <a:lnTo>
                    <a:pt x="29" y="9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7" y="17"/>
                  </a:lnTo>
                  <a:lnTo>
                    <a:pt x="37" y="21"/>
                  </a:lnTo>
                  <a:lnTo>
                    <a:pt x="43" y="27"/>
                  </a:lnTo>
                  <a:lnTo>
                    <a:pt x="43" y="29"/>
                  </a:lnTo>
                  <a:lnTo>
                    <a:pt x="39" y="33"/>
                  </a:lnTo>
                  <a:lnTo>
                    <a:pt x="39" y="33"/>
                  </a:lnTo>
                  <a:lnTo>
                    <a:pt x="29" y="33"/>
                  </a:lnTo>
                  <a:lnTo>
                    <a:pt x="25" y="31"/>
                  </a:lnTo>
                  <a:lnTo>
                    <a:pt x="22" y="29"/>
                  </a:lnTo>
                  <a:lnTo>
                    <a:pt x="18" y="25"/>
                  </a:lnTo>
                  <a:lnTo>
                    <a:pt x="18" y="25"/>
                  </a:lnTo>
                  <a:lnTo>
                    <a:pt x="20" y="29"/>
                  </a:lnTo>
                  <a:lnTo>
                    <a:pt x="18" y="31"/>
                  </a:lnTo>
                  <a:lnTo>
                    <a:pt x="10" y="38"/>
                  </a:lnTo>
                  <a:lnTo>
                    <a:pt x="2" y="46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2" y="54"/>
                  </a:lnTo>
                  <a:lnTo>
                    <a:pt x="12" y="58"/>
                  </a:lnTo>
                  <a:lnTo>
                    <a:pt x="14" y="60"/>
                  </a:lnTo>
                  <a:lnTo>
                    <a:pt x="14" y="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15"/>
            <p:cNvSpPr/>
            <p:nvPr/>
          </p:nvSpPr>
          <p:spPr bwMode="auto">
            <a:xfrm>
              <a:off x="9356725" y="4557713"/>
              <a:ext cx="46038" cy="22225"/>
            </a:xfrm>
            <a:custGeom>
              <a:avLst/>
              <a:gdLst/>
              <a:ahLst/>
              <a:cxnLst>
                <a:cxn ang="0">
                  <a:pos x="23" y="14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21" y="8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25" y="12"/>
                </a:cxn>
                <a:cxn ang="0">
                  <a:pos x="23" y="14"/>
                </a:cxn>
              </a:cxnLst>
              <a:rect l="0" t="0" r="r" b="b"/>
              <a:pathLst>
                <a:path w="29" h="14">
                  <a:moveTo>
                    <a:pt x="23" y="14"/>
                  </a:moveTo>
                  <a:lnTo>
                    <a:pt x="29" y="12"/>
                  </a:lnTo>
                  <a:lnTo>
                    <a:pt x="29" y="12"/>
                  </a:lnTo>
                  <a:lnTo>
                    <a:pt x="21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" y="6"/>
                  </a:lnTo>
                  <a:lnTo>
                    <a:pt x="0" y="10"/>
                  </a:lnTo>
                  <a:lnTo>
                    <a:pt x="25" y="12"/>
                  </a:lnTo>
                  <a:lnTo>
                    <a:pt x="23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16"/>
            <p:cNvSpPr/>
            <p:nvPr/>
          </p:nvSpPr>
          <p:spPr bwMode="auto">
            <a:xfrm>
              <a:off x="9402763" y="4567238"/>
              <a:ext cx="58738" cy="46037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23" y="6"/>
                </a:cxn>
                <a:cxn ang="0">
                  <a:pos x="19" y="11"/>
                </a:cxn>
                <a:cxn ang="0">
                  <a:pos x="16" y="17"/>
                </a:cxn>
                <a:cxn ang="0">
                  <a:pos x="12" y="23"/>
                </a:cxn>
                <a:cxn ang="0">
                  <a:pos x="14" y="27"/>
                </a:cxn>
                <a:cxn ang="0">
                  <a:pos x="16" y="29"/>
                </a:cxn>
                <a:cxn ang="0">
                  <a:pos x="16" y="29"/>
                </a:cxn>
                <a:cxn ang="0">
                  <a:pos x="23" y="29"/>
                </a:cxn>
                <a:cxn ang="0">
                  <a:pos x="27" y="25"/>
                </a:cxn>
                <a:cxn ang="0">
                  <a:pos x="29" y="21"/>
                </a:cxn>
                <a:cxn ang="0">
                  <a:pos x="35" y="17"/>
                </a:cxn>
                <a:cxn ang="0">
                  <a:pos x="35" y="17"/>
                </a:cxn>
                <a:cxn ang="0">
                  <a:pos x="25" y="17"/>
                </a:cxn>
                <a:cxn ang="0">
                  <a:pos x="25" y="17"/>
                </a:cxn>
                <a:cxn ang="0">
                  <a:pos x="27" y="15"/>
                </a:cxn>
                <a:cxn ang="0">
                  <a:pos x="29" y="13"/>
                </a:cxn>
                <a:cxn ang="0">
                  <a:pos x="29" y="11"/>
                </a:cxn>
                <a:cxn ang="0">
                  <a:pos x="29" y="10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37" y="4"/>
                </a:cxn>
                <a:cxn ang="0">
                  <a:pos x="37" y="4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5" y="2"/>
                </a:cxn>
                <a:cxn ang="0">
                  <a:pos x="25" y="2"/>
                </a:cxn>
                <a:cxn ang="0">
                  <a:pos x="25" y="2"/>
                </a:cxn>
                <a:cxn ang="0">
                  <a:pos x="25" y="2"/>
                </a:cxn>
                <a:cxn ang="0">
                  <a:pos x="25" y="2"/>
                </a:cxn>
                <a:cxn ang="0">
                  <a:pos x="25" y="2"/>
                </a:cxn>
                <a:cxn ang="0">
                  <a:pos x="25" y="2"/>
                </a:cxn>
                <a:cxn ang="0">
                  <a:pos x="23" y="6"/>
                </a:cxn>
                <a:cxn ang="0">
                  <a:pos x="23" y="6"/>
                </a:cxn>
                <a:cxn ang="0">
                  <a:pos x="21" y="4"/>
                </a:cxn>
                <a:cxn ang="0">
                  <a:pos x="21" y="4"/>
                </a:cxn>
                <a:cxn ang="0">
                  <a:pos x="25" y="2"/>
                </a:cxn>
                <a:cxn ang="0">
                  <a:pos x="25" y="2"/>
                </a:cxn>
                <a:cxn ang="0">
                  <a:pos x="25" y="2"/>
                </a:cxn>
                <a:cxn ang="0">
                  <a:pos x="2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0" y="8"/>
                </a:cxn>
                <a:cxn ang="0">
                  <a:pos x="23" y="6"/>
                </a:cxn>
                <a:cxn ang="0">
                  <a:pos x="23" y="6"/>
                </a:cxn>
              </a:cxnLst>
              <a:rect l="0" t="0" r="r" b="b"/>
              <a:pathLst>
                <a:path w="37" h="29">
                  <a:moveTo>
                    <a:pt x="23" y="6"/>
                  </a:moveTo>
                  <a:lnTo>
                    <a:pt x="23" y="6"/>
                  </a:lnTo>
                  <a:lnTo>
                    <a:pt x="19" y="11"/>
                  </a:lnTo>
                  <a:lnTo>
                    <a:pt x="16" y="17"/>
                  </a:lnTo>
                  <a:lnTo>
                    <a:pt x="12" y="23"/>
                  </a:lnTo>
                  <a:lnTo>
                    <a:pt x="14" y="27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23" y="29"/>
                  </a:lnTo>
                  <a:lnTo>
                    <a:pt x="27" y="25"/>
                  </a:lnTo>
                  <a:lnTo>
                    <a:pt x="29" y="21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7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29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0" y="8"/>
                  </a:lnTo>
                  <a:lnTo>
                    <a:pt x="23" y="6"/>
                  </a:lnTo>
                  <a:lnTo>
                    <a:pt x="23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17"/>
            <p:cNvSpPr/>
            <p:nvPr/>
          </p:nvSpPr>
          <p:spPr bwMode="auto">
            <a:xfrm>
              <a:off x="9632950" y="4649788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18"/>
            <p:cNvSpPr/>
            <p:nvPr/>
          </p:nvSpPr>
          <p:spPr bwMode="auto">
            <a:xfrm>
              <a:off x="9602788" y="4606925"/>
              <a:ext cx="42863" cy="42862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11" y="23"/>
                </a:cxn>
                <a:cxn ang="0">
                  <a:pos x="15" y="19"/>
                </a:cxn>
                <a:cxn ang="0">
                  <a:pos x="17" y="19"/>
                </a:cxn>
                <a:cxn ang="0">
                  <a:pos x="21" y="19"/>
                </a:cxn>
                <a:cxn ang="0">
                  <a:pos x="21" y="19"/>
                </a:cxn>
                <a:cxn ang="0">
                  <a:pos x="23" y="21"/>
                </a:cxn>
                <a:cxn ang="0">
                  <a:pos x="23" y="23"/>
                </a:cxn>
                <a:cxn ang="0">
                  <a:pos x="21" y="27"/>
                </a:cxn>
                <a:cxn ang="0">
                  <a:pos x="21" y="27"/>
                </a:cxn>
                <a:cxn ang="0">
                  <a:pos x="27" y="21"/>
                </a:cxn>
                <a:cxn ang="0">
                  <a:pos x="27" y="17"/>
                </a:cxn>
                <a:cxn ang="0">
                  <a:pos x="23" y="15"/>
                </a:cxn>
                <a:cxn ang="0">
                  <a:pos x="21" y="15"/>
                </a:cxn>
                <a:cxn ang="0">
                  <a:pos x="21" y="15"/>
                </a:cxn>
                <a:cxn ang="0">
                  <a:pos x="13" y="12"/>
                </a:cxn>
                <a:cxn ang="0">
                  <a:pos x="6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2"/>
                </a:cxn>
                <a:cxn ang="0">
                  <a:pos x="11" y="23"/>
                </a:cxn>
                <a:cxn ang="0">
                  <a:pos x="11" y="23"/>
                </a:cxn>
              </a:cxnLst>
              <a:rect l="0" t="0" r="r" b="b"/>
              <a:pathLst>
                <a:path w="27" h="27">
                  <a:moveTo>
                    <a:pt x="11" y="23"/>
                  </a:moveTo>
                  <a:lnTo>
                    <a:pt x="11" y="23"/>
                  </a:lnTo>
                  <a:lnTo>
                    <a:pt x="15" y="19"/>
                  </a:lnTo>
                  <a:lnTo>
                    <a:pt x="17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7" y="21"/>
                  </a:lnTo>
                  <a:lnTo>
                    <a:pt x="27" y="17"/>
                  </a:lnTo>
                  <a:lnTo>
                    <a:pt x="23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13" y="12"/>
                  </a:lnTo>
                  <a:lnTo>
                    <a:pt x="6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2"/>
                  </a:lnTo>
                  <a:lnTo>
                    <a:pt x="11" y="23"/>
                  </a:lnTo>
                  <a:lnTo>
                    <a:pt x="11" y="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19"/>
            <p:cNvSpPr/>
            <p:nvPr/>
          </p:nvSpPr>
          <p:spPr bwMode="auto">
            <a:xfrm>
              <a:off x="9498013" y="4613275"/>
              <a:ext cx="30163" cy="2063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6"/>
                </a:cxn>
                <a:cxn ang="0">
                  <a:pos x="10" y="13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6" y="8"/>
                </a:cxn>
                <a:cxn ang="0">
                  <a:pos x="17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lnTo>
                    <a:pt x="0" y="6"/>
                  </a:lnTo>
                  <a:lnTo>
                    <a:pt x="10" y="13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6" y="8"/>
                  </a:lnTo>
                  <a:lnTo>
                    <a:pt x="17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20"/>
            <p:cNvSpPr/>
            <p:nvPr/>
          </p:nvSpPr>
          <p:spPr bwMode="auto">
            <a:xfrm>
              <a:off x="9337675" y="4551363"/>
              <a:ext cx="19050" cy="2222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2" y="0"/>
                </a:cxn>
                <a:cxn ang="0">
                  <a:pos x="0" y="14"/>
                </a:cxn>
                <a:cxn ang="0">
                  <a:pos x="8" y="10"/>
                </a:cxn>
              </a:cxnLst>
              <a:rect l="0" t="0" r="r" b="b"/>
              <a:pathLst>
                <a:path w="12" h="14">
                  <a:moveTo>
                    <a:pt x="8" y="10"/>
                  </a:moveTo>
                  <a:lnTo>
                    <a:pt x="12" y="0"/>
                  </a:lnTo>
                  <a:lnTo>
                    <a:pt x="0" y="14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21"/>
            <p:cNvSpPr/>
            <p:nvPr/>
          </p:nvSpPr>
          <p:spPr bwMode="auto">
            <a:xfrm>
              <a:off x="9297988" y="4554538"/>
              <a:ext cx="12700" cy="1587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6" y="10"/>
                </a:cxn>
              </a:cxnLst>
              <a:rect l="0" t="0" r="r" b="b"/>
              <a:pathLst>
                <a:path w="8" h="10">
                  <a:moveTo>
                    <a:pt x="6" y="10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22"/>
            <p:cNvSpPr/>
            <p:nvPr/>
          </p:nvSpPr>
          <p:spPr bwMode="auto">
            <a:xfrm>
              <a:off x="6910388" y="4738688"/>
              <a:ext cx="9525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23"/>
            <p:cNvSpPr/>
            <p:nvPr/>
          </p:nvSpPr>
          <p:spPr bwMode="auto">
            <a:xfrm>
              <a:off x="6986588" y="4735513"/>
              <a:ext cx="3175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24"/>
            <p:cNvSpPr/>
            <p:nvPr/>
          </p:nvSpPr>
          <p:spPr bwMode="auto">
            <a:xfrm>
              <a:off x="8239125" y="4548188"/>
              <a:ext cx="31750" cy="22225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20" y="14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2" y="12"/>
                </a:cxn>
                <a:cxn ang="0">
                  <a:pos x="20" y="14"/>
                </a:cxn>
                <a:cxn ang="0">
                  <a:pos x="20" y="14"/>
                </a:cxn>
              </a:cxnLst>
              <a:rect l="0" t="0" r="r" b="b"/>
              <a:pathLst>
                <a:path w="20" h="14">
                  <a:moveTo>
                    <a:pt x="20" y="14"/>
                  </a:moveTo>
                  <a:lnTo>
                    <a:pt x="20" y="14"/>
                  </a:lnTo>
                  <a:lnTo>
                    <a:pt x="6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12"/>
                  </a:lnTo>
                  <a:lnTo>
                    <a:pt x="20" y="14"/>
                  </a:lnTo>
                  <a:lnTo>
                    <a:pt x="2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25"/>
            <p:cNvSpPr/>
            <p:nvPr/>
          </p:nvSpPr>
          <p:spPr bwMode="auto">
            <a:xfrm>
              <a:off x="7554913" y="4649788"/>
              <a:ext cx="15875" cy="158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0" h="10">
                  <a:moveTo>
                    <a:pt x="0" y="8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26"/>
            <p:cNvSpPr/>
            <p:nvPr/>
          </p:nvSpPr>
          <p:spPr bwMode="auto">
            <a:xfrm>
              <a:off x="7527925" y="4714875"/>
              <a:ext cx="17463" cy="7937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5">
                  <a:moveTo>
                    <a:pt x="11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27"/>
            <p:cNvSpPr/>
            <p:nvPr/>
          </p:nvSpPr>
          <p:spPr bwMode="auto">
            <a:xfrm>
              <a:off x="6529388" y="4757738"/>
              <a:ext cx="9525" cy="142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9">
                  <a:moveTo>
                    <a:pt x="6" y="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28"/>
            <p:cNvSpPr/>
            <p:nvPr/>
          </p:nvSpPr>
          <p:spPr bwMode="auto">
            <a:xfrm>
              <a:off x="8843963" y="4564063"/>
              <a:ext cx="31750" cy="15875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20" y="6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8"/>
                </a:cxn>
                <a:cxn ang="0">
                  <a:pos x="18" y="10"/>
                </a:cxn>
                <a:cxn ang="0">
                  <a:pos x="20" y="10"/>
                </a:cxn>
                <a:cxn ang="0">
                  <a:pos x="20" y="6"/>
                </a:cxn>
                <a:cxn ang="0">
                  <a:pos x="20" y="6"/>
                </a:cxn>
              </a:cxnLst>
              <a:rect l="0" t="0" r="r" b="b"/>
              <a:pathLst>
                <a:path w="20" h="10">
                  <a:moveTo>
                    <a:pt x="20" y="6"/>
                  </a:move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8"/>
                  </a:lnTo>
                  <a:lnTo>
                    <a:pt x="18" y="10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29"/>
            <p:cNvSpPr/>
            <p:nvPr/>
          </p:nvSpPr>
          <p:spPr bwMode="auto">
            <a:xfrm>
              <a:off x="6937375" y="4579938"/>
              <a:ext cx="9525" cy="79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lnTo>
                    <a:pt x="6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30"/>
            <p:cNvSpPr/>
            <p:nvPr/>
          </p:nvSpPr>
          <p:spPr bwMode="auto">
            <a:xfrm>
              <a:off x="8810625" y="4557713"/>
              <a:ext cx="33338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1" y="6"/>
                </a:cxn>
                <a:cxn ang="0">
                  <a:pos x="21" y="4"/>
                </a:cxn>
                <a:cxn ang="0">
                  <a:pos x="21" y="4"/>
                </a:cxn>
                <a:cxn ang="0">
                  <a:pos x="17" y="2"/>
                </a:cxn>
                <a:cxn ang="0">
                  <a:pos x="11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1" h="8">
                  <a:moveTo>
                    <a:pt x="0" y="4"/>
                  </a:move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11" y="6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17" y="2"/>
                  </a:lnTo>
                  <a:lnTo>
                    <a:pt x="11" y="0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31"/>
            <p:cNvSpPr/>
            <p:nvPr/>
          </p:nvSpPr>
          <p:spPr bwMode="auto">
            <a:xfrm>
              <a:off x="5164138" y="474186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32"/>
            <p:cNvSpPr/>
            <p:nvPr/>
          </p:nvSpPr>
          <p:spPr bwMode="auto">
            <a:xfrm>
              <a:off x="4764088" y="4587875"/>
              <a:ext cx="190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2">
                  <a:moveTo>
                    <a:pt x="0" y="2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33"/>
            <p:cNvSpPr/>
            <p:nvPr/>
          </p:nvSpPr>
          <p:spPr bwMode="auto">
            <a:xfrm>
              <a:off x="9139238" y="4560888"/>
              <a:ext cx="3175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34"/>
            <p:cNvSpPr/>
            <p:nvPr/>
          </p:nvSpPr>
          <p:spPr bwMode="auto">
            <a:xfrm>
              <a:off x="9178925" y="4622800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35"/>
            <p:cNvSpPr/>
            <p:nvPr/>
          </p:nvSpPr>
          <p:spPr bwMode="auto">
            <a:xfrm>
              <a:off x="8721725" y="465931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36"/>
            <p:cNvSpPr/>
            <p:nvPr/>
          </p:nvSpPr>
          <p:spPr bwMode="auto">
            <a:xfrm>
              <a:off x="9142413" y="4564063"/>
              <a:ext cx="9525" cy="63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37"/>
            <p:cNvSpPr/>
            <p:nvPr/>
          </p:nvSpPr>
          <p:spPr bwMode="auto">
            <a:xfrm>
              <a:off x="9151938" y="4560888"/>
              <a:ext cx="47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38"/>
            <p:cNvSpPr/>
            <p:nvPr/>
          </p:nvSpPr>
          <p:spPr bwMode="auto">
            <a:xfrm>
              <a:off x="9126538" y="4560888"/>
              <a:ext cx="158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lnTo>
                    <a:pt x="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39"/>
            <p:cNvSpPr/>
            <p:nvPr/>
          </p:nvSpPr>
          <p:spPr bwMode="auto">
            <a:xfrm>
              <a:off x="5894388" y="4702175"/>
              <a:ext cx="9525" cy="31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40"/>
            <p:cNvSpPr/>
            <p:nvPr/>
          </p:nvSpPr>
          <p:spPr bwMode="auto">
            <a:xfrm>
              <a:off x="8034338" y="4725988"/>
              <a:ext cx="3175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41"/>
            <p:cNvSpPr/>
            <p:nvPr/>
          </p:nvSpPr>
          <p:spPr bwMode="auto">
            <a:xfrm>
              <a:off x="8002588" y="4683125"/>
              <a:ext cx="31750" cy="55562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5"/>
                </a:cxn>
                <a:cxn ang="0">
                  <a:pos x="6" y="29"/>
                </a:cxn>
                <a:cxn ang="0">
                  <a:pos x="10" y="25"/>
                </a:cxn>
                <a:cxn ang="0">
                  <a:pos x="16" y="25"/>
                </a:cxn>
                <a:cxn ang="0">
                  <a:pos x="20" y="27"/>
                </a:cxn>
                <a:cxn ang="0">
                  <a:pos x="14" y="0"/>
                </a:cxn>
                <a:cxn ang="0">
                  <a:pos x="0" y="35"/>
                </a:cxn>
              </a:cxnLst>
              <a:rect l="0" t="0" r="r" b="b"/>
              <a:pathLst>
                <a:path w="20" h="35">
                  <a:moveTo>
                    <a:pt x="0" y="35"/>
                  </a:moveTo>
                  <a:lnTo>
                    <a:pt x="0" y="35"/>
                  </a:lnTo>
                  <a:lnTo>
                    <a:pt x="6" y="29"/>
                  </a:lnTo>
                  <a:lnTo>
                    <a:pt x="10" y="25"/>
                  </a:lnTo>
                  <a:lnTo>
                    <a:pt x="16" y="25"/>
                  </a:lnTo>
                  <a:lnTo>
                    <a:pt x="20" y="2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42"/>
            <p:cNvSpPr>
              <a:spLocks noEditPoints="1"/>
            </p:cNvSpPr>
            <p:nvPr/>
          </p:nvSpPr>
          <p:spPr bwMode="auto">
            <a:xfrm>
              <a:off x="4672013" y="4541838"/>
              <a:ext cx="4618038" cy="249237"/>
            </a:xfrm>
            <a:custGeom>
              <a:avLst/>
              <a:gdLst/>
              <a:ahLst/>
              <a:cxnLst>
                <a:cxn ang="0">
                  <a:pos x="1369" y="132"/>
                </a:cxn>
                <a:cxn ang="0">
                  <a:pos x="1478" y="107"/>
                </a:cxn>
                <a:cxn ang="0">
                  <a:pos x="1510" y="143"/>
                </a:cxn>
                <a:cxn ang="0">
                  <a:pos x="1582" y="122"/>
                </a:cxn>
                <a:cxn ang="0">
                  <a:pos x="1677" y="116"/>
                </a:cxn>
                <a:cxn ang="0">
                  <a:pos x="1741" y="122"/>
                </a:cxn>
                <a:cxn ang="0">
                  <a:pos x="1828" y="87"/>
                </a:cxn>
                <a:cxn ang="0">
                  <a:pos x="1928" y="84"/>
                </a:cxn>
                <a:cxn ang="0">
                  <a:pos x="1942" y="105"/>
                </a:cxn>
                <a:cxn ang="0">
                  <a:pos x="1996" y="101"/>
                </a:cxn>
                <a:cxn ang="0">
                  <a:pos x="2120" y="116"/>
                </a:cxn>
                <a:cxn ang="0">
                  <a:pos x="2178" y="116"/>
                </a:cxn>
                <a:cxn ang="0">
                  <a:pos x="2274" y="85"/>
                </a:cxn>
                <a:cxn ang="0">
                  <a:pos x="2315" y="124"/>
                </a:cxn>
                <a:cxn ang="0">
                  <a:pos x="2373" y="89"/>
                </a:cxn>
                <a:cxn ang="0">
                  <a:pos x="2441" y="124"/>
                </a:cxn>
                <a:cxn ang="0">
                  <a:pos x="2479" y="111"/>
                </a:cxn>
                <a:cxn ang="0">
                  <a:pos x="2599" y="82"/>
                </a:cxn>
                <a:cxn ang="0">
                  <a:pos x="2663" y="85"/>
                </a:cxn>
                <a:cxn ang="0">
                  <a:pos x="2721" y="41"/>
                </a:cxn>
                <a:cxn ang="0">
                  <a:pos x="2723" y="74"/>
                </a:cxn>
                <a:cxn ang="0">
                  <a:pos x="2856" y="51"/>
                </a:cxn>
                <a:cxn ang="0">
                  <a:pos x="2891" y="20"/>
                </a:cxn>
                <a:cxn ang="0">
                  <a:pos x="2823" y="18"/>
                </a:cxn>
                <a:cxn ang="0">
                  <a:pos x="2765" y="16"/>
                </a:cxn>
                <a:cxn ang="0">
                  <a:pos x="2576" y="12"/>
                </a:cxn>
                <a:cxn ang="0">
                  <a:pos x="2379" y="26"/>
                </a:cxn>
                <a:cxn ang="0">
                  <a:pos x="2274" y="24"/>
                </a:cxn>
                <a:cxn ang="0">
                  <a:pos x="2212" y="24"/>
                </a:cxn>
                <a:cxn ang="0">
                  <a:pos x="2104" y="39"/>
                </a:cxn>
                <a:cxn ang="0">
                  <a:pos x="1911" y="37"/>
                </a:cxn>
                <a:cxn ang="0">
                  <a:pos x="1860" y="10"/>
                </a:cxn>
                <a:cxn ang="0">
                  <a:pos x="1762" y="43"/>
                </a:cxn>
                <a:cxn ang="0">
                  <a:pos x="1644" y="53"/>
                </a:cxn>
                <a:cxn ang="0">
                  <a:pos x="1557" y="26"/>
                </a:cxn>
                <a:cxn ang="0">
                  <a:pos x="1454" y="29"/>
                </a:cxn>
                <a:cxn ang="0">
                  <a:pos x="1319" y="31"/>
                </a:cxn>
                <a:cxn ang="0">
                  <a:pos x="1110" y="33"/>
                </a:cxn>
                <a:cxn ang="0">
                  <a:pos x="1000" y="70"/>
                </a:cxn>
                <a:cxn ang="0">
                  <a:pos x="770" y="33"/>
                </a:cxn>
                <a:cxn ang="0">
                  <a:pos x="720" y="31"/>
                </a:cxn>
                <a:cxn ang="0">
                  <a:pos x="563" y="45"/>
                </a:cxn>
                <a:cxn ang="0">
                  <a:pos x="461" y="41"/>
                </a:cxn>
                <a:cxn ang="0">
                  <a:pos x="315" y="33"/>
                </a:cxn>
                <a:cxn ang="0">
                  <a:pos x="72" y="37"/>
                </a:cxn>
                <a:cxn ang="0">
                  <a:pos x="56" y="105"/>
                </a:cxn>
                <a:cxn ang="0">
                  <a:pos x="223" y="114"/>
                </a:cxn>
                <a:cxn ang="0">
                  <a:pos x="292" y="114"/>
                </a:cxn>
                <a:cxn ang="0">
                  <a:pos x="462" y="113"/>
                </a:cxn>
                <a:cxn ang="0">
                  <a:pos x="584" y="103"/>
                </a:cxn>
                <a:cxn ang="0">
                  <a:pos x="667" y="105"/>
                </a:cxn>
                <a:cxn ang="0">
                  <a:pos x="727" y="116"/>
                </a:cxn>
                <a:cxn ang="0">
                  <a:pos x="785" y="103"/>
                </a:cxn>
                <a:cxn ang="0">
                  <a:pos x="803" y="118"/>
                </a:cxn>
                <a:cxn ang="0">
                  <a:pos x="843" y="113"/>
                </a:cxn>
                <a:cxn ang="0">
                  <a:pos x="921" y="120"/>
                </a:cxn>
                <a:cxn ang="0">
                  <a:pos x="1012" y="124"/>
                </a:cxn>
                <a:cxn ang="0">
                  <a:pos x="1060" y="132"/>
                </a:cxn>
                <a:cxn ang="0">
                  <a:pos x="1133" y="143"/>
                </a:cxn>
                <a:cxn ang="0">
                  <a:pos x="1277" y="120"/>
                </a:cxn>
                <a:cxn ang="0">
                  <a:pos x="1514" y="116"/>
                </a:cxn>
                <a:cxn ang="0">
                  <a:pos x="2767" y="24"/>
                </a:cxn>
              </a:cxnLst>
              <a:rect l="0" t="0" r="r" b="b"/>
              <a:pathLst>
                <a:path w="2909" h="157">
                  <a:moveTo>
                    <a:pt x="1311" y="128"/>
                  </a:moveTo>
                  <a:lnTo>
                    <a:pt x="1325" y="136"/>
                  </a:lnTo>
                  <a:lnTo>
                    <a:pt x="1325" y="136"/>
                  </a:lnTo>
                  <a:lnTo>
                    <a:pt x="1313" y="143"/>
                  </a:lnTo>
                  <a:lnTo>
                    <a:pt x="1306" y="147"/>
                  </a:lnTo>
                  <a:lnTo>
                    <a:pt x="1304" y="149"/>
                  </a:lnTo>
                  <a:lnTo>
                    <a:pt x="1304" y="151"/>
                  </a:lnTo>
                  <a:lnTo>
                    <a:pt x="1309" y="157"/>
                  </a:lnTo>
                  <a:lnTo>
                    <a:pt x="1309" y="157"/>
                  </a:lnTo>
                  <a:lnTo>
                    <a:pt x="1309" y="153"/>
                  </a:lnTo>
                  <a:lnTo>
                    <a:pt x="1311" y="149"/>
                  </a:lnTo>
                  <a:lnTo>
                    <a:pt x="1315" y="145"/>
                  </a:lnTo>
                  <a:lnTo>
                    <a:pt x="1317" y="143"/>
                  </a:lnTo>
                  <a:lnTo>
                    <a:pt x="1327" y="142"/>
                  </a:lnTo>
                  <a:lnTo>
                    <a:pt x="1336" y="142"/>
                  </a:lnTo>
                  <a:lnTo>
                    <a:pt x="1348" y="140"/>
                  </a:lnTo>
                  <a:lnTo>
                    <a:pt x="1356" y="138"/>
                  </a:lnTo>
                  <a:lnTo>
                    <a:pt x="1360" y="136"/>
                  </a:lnTo>
                  <a:lnTo>
                    <a:pt x="1364" y="134"/>
                  </a:lnTo>
                  <a:lnTo>
                    <a:pt x="1365" y="130"/>
                  </a:lnTo>
                  <a:lnTo>
                    <a:pt x="1365" y="124"/>
                  </a:lnTo>
                  <a:lnTo>
                    <a:pt x="1375" y="132"/>
                  </a:lnTo>
                  <a:lnTo>
                    <a:pt x="1375" y="132"/>
                  </a:lnTo>
                  <a:lnTo>
                    <a:pt x="1373" y="132"/>
                  </a:lnTo>
                  <a:lnTo>
                    <a:pt x="1369" y="132"/>
                  </a:lnTo>
                  <a:lnTo>
                    <a:pt x="1369" y="132"/>
                  </a:lnTo>
                  <a:lnTo>
                    <a:pt x="1375" y="136"/>
                  </a:lnTo>
                  <a:lnTo>
                    <a:pt x="1379" y="136"/>
                  </a:lnTo>
                  <a:lnTo>
                    <a:pt x="1383" y="132"/>
                  </a:lnTo>
                  <a:lnTo>
                    <a:pt x="1387" y="128"/>
                  </a:lnTo>
                  <a:lnTo>
                    <a:pt x="1389" y="122"/>
                  </a:lnTo>
                  <a:lnTo>
                    <a:pt x="1394" y="118"/>
                  </a:lnTo>
                  <a:lnTo>
                    <a:pt x="1398" y="114"/>
                  </a:lnTo>
                  <a:lnTo>
                    <a:pt x="1406" y="114"/>
                  </a:lnTo>
                  <a:lnTo>
                    <a:pt x="1406" y="114"/>
                  </a:lnTo>
                  <a:lnTo>
                    <a:pt x="1412" y="116"/>
                  </a:lnTo>
                  <a:lnTo>
                    <a:pt x="1416" y="120"/>
                  </a:lnTo>
                  <a:lnTo>
                    <a:pt x="1418" y="122"/>
                  </a:lnTo>
                  <a:lnTo>
                    <a:pt x="1416" y="124"/>
                  </a:lnTo>
                  <a:lnTo>
                    <a:pt x="1433" y="118"/>
                  </a:lnTo>
                  <a:lnTo>
                    <a:pt x="1433" y="118"/>
                  </a:lnTo>
                  <a:lnTo>
                    <a:pt x="1437" y="118"/>
                  </a:lnTo>
                  <a:lnTo>
                    <a:pt x="1437" y="120"/>
                  </a:lnTo>
                  <a:lnTo>
                    <a:pt x="1435" y="122"/>
                  </a:lnTo>
                  <a:lnTo>
                    <a:pt x="1431" y="122"/>
                  </a:lnTo>
                  <a:lnTo>
                    <a:pt x="1460" y="120"/>
                  </a:lnTo>
                  <a:lnTo>
                    <a:pt x="1460" y="122"/>
                  </a:lnTo>
                  <a:lnTo>
                    <a:pt x="1460" y="122"/>
                  </a:lnTo>
                  <a:lnTo>
                    <a:pt x="1468" y="113"/>
                  </a:lnTo>
                  <a:lnTo>
                    <a:pt x="1478" y="107"/>
                  </a:lnTo>
                  <a:lnTo>
                    <a:pt x="1478" y="107"/>
                  </a:lnTo>
                  <a:lnTo>
                    <a:pt x="1480" y="109"/>
                  </a:lnTo>
                  <a:lnTo>
                    <a:pt x="1478" y="111"/>
                  </a:lnTo>
                  <a:lnTo>
                    <a:pt x="1476" y="111"/>
                  </a:lnTo>
                  <a:lnTo>
                    <a:pt x="1476" y="113"/>
                  </a:lnTo>
                  <a:lnTo>
                    <a:pt x="1491" y="107"/>
                  </a:lnTo>
                  <a:lnTo>
                    <a:pt x="1491" y="107"/>
                  </a:lnTo>
                  <a:lnTo>
                    <a:pt x="1493" y="109"/>
                  </a:lnTo>
                  <a:lnTo>
                    <a:pt x="1493" y="113"/>
                  </a:lnTo>
                  <a:lnTo>
                    <a:pt x="1489" y="116"/>
                  </a:lnTo>
                  <a:lnTo>
                    <a:pt x="1481" y="120"/>
                  </a:lnTo>
                  <a:lnTo>
                    <a:pt x="1474" y="120"/>
                  </a:lnTo>
                  <a:lnTo>
                    <a:pt x="1474" y="120"/>
                  </a:lnTo>
                  <a:lnTo>
                    <a:pt x="1478" y="128"/>
                  </a:lnTo>
                  <a:lnTo>
                    <a:pt x="1481" y="132"/>
                  </a:lnTo>
                  <a:lnTo>
                    <a:pt x="1485" y="132"/>
                  </a:lnTo>
                  <a:lnTo>
                    <a:pt x="1489" y="130"/>
                  </a:lnTo>
                  <a:lnTo>
                    <a:pt x="1493" y="128"/>
                  </a:lnTo>
                  <a:lnTo>
                    <a:pt x="1499" y="126"/>
                  </a:lnTo>
                  <a:lnTo>
                    <a:pt x="1507" y="126"/>
                  </a:lnTo>
                  <a:lnTo>
                    <a:pt x="1518" y="130"/>
                  </a:lnTo>
                  <a:lnTo>
                    <a:pt x="1503" y="134"/>
                  </a:lnTo>
                  <a:lnTo>
                    <a:pt x="1503" y="134"/>
                  </a:lnTo>
                  <a:lnTo>
                    <a:pt x="1507" y="140"/>
                  </a:lnTo>
                  <a:lnTo>
                    <a:pt x="1510" y="143"/>
                  </a:lnTo>
                  <a:lnTo>
                    <a:pt x="1518" y="147"/>
                  </a:lnTo>
                  <a:lnTo>
                    <a:pt x="1530" y="149"/>
                  </a:lnTo>
                  <a:lnTo>
                    <a:pt x="1541" y="155"/>
                  </a:lnTo>
                  <a:lnTo>
                    <a:pt x="1541" y="155"/>
                  </a:lnTo>
                  <a:lnTo>
                    <a:pt x="1524" y="140"/>
                  </a:lnTo>
                  <a:lnTo>
                    <a:pt x="1520" y="134"/>
                  </a:lnTo>
                  <a:lnTo>
                    <a:pt x="1518" y="128"/>
                  </a:lnTo>
                  <a:lnTo>
                    <a:pt x="1520" y="124"/>
                  </a:lnTo>
                  <a:lnTo>
                    <a:pt x="1524" y="120"/>
                  </a:lnTo>
                  <a:lnTo>
                    <a:pt x="1524" y="120"/>
                  </a:lnTo>
                  <a:lnTo>
                    <a:pt x="1528" y="122"/>
                  </a:lnTo>
                  <a:lnTo>
                    <a:pt x="1532" y="122"/>
                  </a:lnTo>
                  <a:lnTo>
                    <a:pt x="1538" y="122"/>
                  </a:lnTo>
                  <a:lnTo>
                    <a:pt x="1543" y="118"/>
                  </a:lnTo>
                  <a:lnTo>
                    <a:pt x="1543" y="118"/>
                  </a:lnTo>
                  <a:lnTo>
                    <a:pt x="1545" y="124"/>
                  </a:lnTo>
                  <a:lnTo>
                    <a:pt x="1551" y="126"/>
                  </a:lnTo>
                  <a:lnTo>
                    <a:pt x="1565" y="126"/>
                  </a:lnTo>
                  <a:lnTo>
                    <a:pt x="1563" y="140"/>
                  </a:lnTo>
                  <a:lnTo>
                    <a:pt x="1563" y="140"/>
                  </a:lnTo>
                  <a:lnTo>
                    <a:pt x="1570" y="136"/>
                  </a:lnTo>
                  <a:lnTo>
                    <a:pt x="1574" y="132"/>
                  </a:lnTo>
                  <a:lnTo>
                    <a:pt x="1578" y="128"/>
                  </a:lnTo>
                  <a:lnTo>
                    <a:pt x="1582" y="122"/>
                  </a:lnTo>
                  <a:lnTo>
                    <a:pt x="1582" y="122"/>
                  </a:lnTo>
                  <a:lnTo>
                    <a:pt x="1590" y="124"/>
                  </a:lnTo>
                  <a:lnTo>
                    <a:pt x="1596" y="130"/>
                  </a:lnTo>
                  <a:lnTo>
                    <a:pt x="1598" y="138"/>
                  </a:lnTo>
                  <a:lnTo>
                    <a:pt x="1601" y="143"/>
                  </a:lnTo>
                  <a:lnTo>
                    <a:pt x="1601" y="143"/>
                  </a:lnTo>
                  <a:lnTo>
                    <a:pt x="1607" y="143"/>
                  </a:lnTo>
                  <a:lnTo>
                    <a:pt x="1607" y="142"/>
                  </a:lnTo>
                  <a:lnTo>
                    <a:pt x="1605" y="136"/>
                  </a:lnTo>
                  <a:lnTo>
                    <a:pt x="1603" y="132"/>
                  </a:lnTo>
                  <a:lnTo>
                    <a:pt x="1601" y="128"/>
                  </a:lnTo>
                  <a:lnTo>
                    <a:pt x="1605" y="126"/>
                  </a:lnTo>
                  <a:lnTo>
                    <a:pt x="1611" y="124"/>
                  </a:lnTo>
                  <a:lnTo>
                    <a:pt x="1611" y="124"/>
                  </a:lnTo>
                  <a:lnTo>
                    <a:pt x="1625" y="126"/>
                  </a:lnTo>
                  <a:lnTo>
                    <a:pt x="1636" y="124"/>
                  </a:lnTo>
                  <a:lnTo>
                    <a:pt x="1648" y="120"/>
                  </a:lnTo>
                  <a:lnTo>
                    <a:pt x="1663" y="114"/>
                  </a:lnTo>
                  <a:lnTo>
                    <a:pt x="1663" y="114"/>
                  </a:lnTo>
                  <a:lnTo>
                    <a:pt x="1667" y="116"/>
                  </a:lnTo>
                  <a:lnTo>
                    <a:pt x="1667" y="118"/>
                  </a:lnTo>
                  <a:lnTo>
                    <a:pt x="1667" y="122"/>
                  </a:lnTo>
                  <a:lnTo>
                    <a:pt x="1665" y="124"/>
                  </a:lnTo>
                  <a:lnTo>
                    <a:pt x="1663" y="126"/>
                  </a:lnTo>
                  <a:lnTo>
                    <a:pt x="1665" y="128"/>
                  </a:lnTo>
                  <a:lnTo>
                    <a:pt x="1677" y="116"/>
                  </a:lnTo>
                  <a:lnTo>
                    <a:pt x="1677" y="116"/>
                  </a:lnTo>
                  <a:lnTo>
                    <a:pt x="1677" y="116"/>
                  </a:lnTo>
                  <a:lnTo>
                    <a:pt x="1679" y="118"/>
                  </a:lnTo>
                  <a:lnTo>
                    <a:pt x="1677" y="122"/>
                  </a:lnTo>
                  <a:lnTo>
                    <a:pt x="1677" y="122"/>
                  </a:lnTo>
                  <a:lnTo>
                    <a:pt x="1681" y="120"/>
                  </a:lnTo>
                  <a:lnTo>
                    <a:pt x="1683" y="118"/>
                  </a:lnTo>
                  <a:lnTo>
                    <a:pt x="1683" y="113"/>
                  </a:lnTo>
                  <a:lnTo>
                    <a:pt x="1686" y="107"/>
                  </a:lnTo>
                  <a:lnTo>
                    <a:pt x="1688" y="105"/>
                  </a:lnTo>
                  <a:lnTo>
                    <a:pt x="1692" y="105"/>
                  </a:lnTo>
                  <a:lnTo>
                    <a:pt x="1692" y="105"/>
                  </a:lnTo>
                  <a:lnTo>
                    <a:pt x="1696" y="101"/>
                  </a:lnTo>
                  <a:lnTo>
                    <a:pt x="1700" y="101"/>
                  </a:lnTo>
                  <a:lnTo>
                    <a:pt x="1712" y="107"/>
                  </a:lnTo>
                  <a:lnTo>
                    <a:pt x="1719" y="111"/>
                  </a:lnTo>
                  <a:lnTo>
                    <a:pt x="1727" y="113"/>
                  </a:lnTo>
                  <a:lnTo>
                    <a:pt x="1733" y="113"/>
                  </a:lnTo>
                  <a:lnTo>
                    <a:pt x="1741" y="109"/>
                  </a:lnTo>
                  <a:lnTo>
                    <a:pt x="1741" y="109"/>
                  </a:lnTo>
                  <a:lnTo>
                    <a:pt x="1743" y="113"/>
                  </a:lnTo>
                  <a:lnTo>
                    <a:pt x="1743" y="116"/>
                  </a:lnTo>
                  <a:lnTo>
                    <a:pt x="1741" y="118"/>
                  </a:lnTo>
                  <a:lnTo>
                    <a:pt x="1741" y="122"/>
                  </a:lnTo>
                  <a:lnTo>
                    <a:pt x="1741" y="122"/>
                  </a:lnTo>
                  <a:lnTo>
                    <a:pt x="1762" y="113"/>
                  </a:lnTo>
                  <a:lnTo>
                    <a:pt x="1781" y="99"/>
                  </a:lnTo>
                  <a:lnTo>
                    <a:pt x="1799" y="109"/>
                  </a:lnTo>
                  <a:lnTo>
                    <a:pt x="1799" y="109"/>
                  </a:lnTo>
                  <a:lnTo>
                    <a:pt x="1795" y="105"/>
                  </a:lnTo>
                  <a:lnTo>
                    <a:pt x="1795" y="101"/>
                  </a:lnTo>
                  <a:lnTo>
                    <a:pt x="1795" y="95"/>
                  </a:lnTo>
                  <a:lnTo>
                    <a:pt x="1799" y="91"/>
                  </a:lnTo>
                  <a:lnTo>
                    <a:pt x="1806" y="84"/>
                  </a:lnTo>
                  <a:lnTo>
                    <a:pt x="1816" y="76"/>
                  </a:lnTo>
                  <a:lnTo>
                    <a:pt x="1816" y="76"/>
                  </a:lnTo>
                  <a:lnTo>
                    <a:pt x="1806" y="62"/>
                  </a:lnTo>
                  <a:lnTo>
                    <a:pt x="1828" y="56"/>
                  </a:lnTo>
                  <a:lnTo>
                    <a:pt x="1828" y="56"/>
                  </a:lnTo>
                  <a:lnTo>
                    <a:pt x="1830" y="58"/>
                  </a:lnTo>
                  <a:lnTo>
                    <a:pt x="1830" y="60"/>
                  </a:lnTo>
                  <a:lnTo>
                    <a:pt x="1826" y="68"/>
                  </a:lnTo>
                  <a:lnTo>
                    <a:pt x="1826" y="68"/>
                  </a:lnTo>
                  <a:lnTo>
                    <a:pt x="1830" y="66"/>
                  </a:lnTo>
                  <a:lnTo>
                    <a:pt x="1830" y="66"/>
                  </a:lnTo>
                  <a:lnTo>
                    <a:pt x="1833" y="70"/>
                  </a:lnTo>
                  <a:lnTo>
                    <a:pt x="1833" y="76"/>
                  </a:lnTo>
                  <a:lnTo>
                    <a:pt x="1831" y="80"/>
                  </a:lnTo>
                  <a:lnTo>
                    <a:pt x="1828" y="87"/>
                  </a:lnTo>
                  <a:lnTo>
                    <a:pt x="1828" y="87"/>
                  </a:lnTo>
                  <a:lnTo>
                    <a:pt x="1820" y="78"/>
                  </a:lnTo>
                  <a:lnTo>
                    <a:pt x="1820" y="78"/>
                  </a:lnTo>
                  <a:lnTo>
                    <a:pt x="1812" y="91"/>
                  </a:lnTo>
                  <a:lnTo>
                    <a:pt x="1810" y="97"/>
                  </a:lnTo>
                  <a:lnTo>
                    <a:pt x="1810" y="105"/>
                  </a:lnTo>
                  <a:lnTo>
                    <a:pt x="1810" y="105"/>
                  </a:lnTo>
                  <a:lnTo>
                    <a:pt x="1812" y="103"/>
                  </a:lnTo>
                  <a:lnTo>
                    <a:pt x="1818" y="101"/>
                  </a:lnTo>
                  <a:lnTo>
                    <a:pt x="1818" y="101"/>
                  </a:lnTo>
                  <a:lnTo>
                    <a:pt x="1816" y="103"/>
                  </a:lnTo>
                  <a:lnTo>
                    <a:pt x="1816" y="107"/>
                  </a:lnTo>
                  <a:lnTo>
                    <a:pt x="1816" y="107"/>
                  </a:lnTo>
                  <a:lnTo>
                    <a:pt x="1816" y="107"/>
                  </a:lnTo>
                  <a:lnTo>
                    <a:pt x="1818" y="105"/>
                  </a:lnTo>
                  <a:lnTo>
                    <a:pt x="1822" y="101"/>
                  </a:lnTo>
                  <a:lnTo>
                    <a:pt x="1828" y="116"/>
                  </a:lnTo>
                  <a:lnTo>
                    <a:pt x="1830" y="111"/>
                  </a:lnTo>
                  <a:lnTo>
                    <a:pt x="1859" y="120"/>
                  </a:lnTo>
                  <a:lnTo>
                    <a:pt x="1859" y="120"/>
                  </a:lnTo>
                  <a:lnTo>
                    <a:pt x="1891" y="93"/>
                  </a:lnTo>
                  <a:lnTo>
                    <a:pt x="1909" y="82"/>
                  </a:lnTo>
                  <a:lnTo>
                    <a:pt x="1920" y="78"/>
                  </a:lnTo>
                  <a:lnTo>
                    <a:pt x="1932" y="74"/>
                  </a:lnTo>
                  <a:lnTo>
                    <a:pt x="1932" y="74"/>
                  </a:lnTo>
                  <a:lnTo>
                    <a:pt x="1928" y="84"/>
                  </a:lnTo>
                  <a:lnTo>
                    <a:pt x="1928" y="89"/>
                  </a:lnTo>
                  <a:lnTo>
                    <a:pt x="1928" y="97"/>
                  </a:lnTo>
                  <a:lnTo>
                    <a:pt x="1930" y="107"/>
                  </a:lnTo>
                  <a:lnTo>
                    <a:pt x="1930" y="107"/>
                  </a:lnTo>
                  <a:lnTo>
                    <a:pt x="1926" y="103"/>
                  </a:lnTo>
                  <a:lnTo>
                    <a:pt x="1922" y="103"/>
                  </a:lnTo>
                  <a:lnTo>
                    <a:pt x="1917" y="103"/>
                  </a:lnTo>
                  <a:lnTo>
                    <a:pt x="1911" y="105"/>
                  </a:lnTo>
                  <a:lnTo>
                    <a:pt x="1899" y="109"/>
                  </a:lnTo>
                  <a:lnTo>
                    <a:pt x="1893" y="111"/>
                  </a:lnTo>
                  <a:lnTo>
                    <a:pt x="1886" y="111"/>
                  </a:lnTo>
                  <a:lnTo>
                    <a:pt x="1886" y="111"/>
                  </a:lnTo>
                  <a:lnTo>
                    <a:pt x="1891" y="113"/>
                  </a:lnTo>
                  <a:lnTo>
                    <a:pt x="1893" y="114"/>
                  </a:lnTo>
                  <a:lnTo>
                    <a:pt x="1891" y="118"/>
                  </a:lnTo>
                  <a:lnTo>
                    <a:pt x="1891" y="120"/>
                  </a:lnTo>
                  <a:lnTo>
                    <a:pt x="1922" y="107"/>
                  </a:lnTo>
                  <a:lnTo>
                    <a:pt x="1922" y="107"/>
                  </a:lnTo>
                  <a:lnTo>
                    <a:pt x="1922" y="114"/>
                  </a:lnTo>
                  <a:lnTo>
                    <a:pt x="1926" y="116"/>
                  </a:lnTo>
                  <a:lnTo>
                    <a:pt x="1938" y="120"/>
                  </a:lnTo>
                  <a:lnTo>
                    <a:pt x="1938" y="120"/>
                  </a:lnTo>
                  <a:lnTo>
                    <a:pt x="1936" y="113"/>
                  </a:lnTo>
                  <a:lnTo>
                    <a:pt x="1938" y="109"/>
                  </a:lnTo>
                  <a:lnTo>
                    <a:pt x="1942" y="105"/>
                  </a:lnTo>
                  <a:lnTo>
                    <a:pt x="1948" y="105"/>
                  </a:lnTo>
                  <a:lnTo>
                    <a:pt x="1961" y="103"/>
                  </a:lnTo>
                  <a:lnTo>
                    <a:pt x="1967" y="101"/>
                  </a:lnTo>
                  <a:lnTo>
                    <a:pt x="1973" y="99"/>
                  </a:lnTo>
                  <a:lnTo>
                    <a:pt x="1973" y="99"/>
                  </a:lnTo>
                  <a:lnTo>
                    <a:pt x="1973" y="105"/>
                  </a:lnTo>
                  <a:lnTo>
                    <a:pt x="1971" y="109"/>
                  </a:lnTo>
                  <a:lnTo>
                    <a:pt x="1965" y="113"/>
                  </a:lnTo>
                  <a:lnTo>
                    <a:pt x="1955" y="113"/>
                  </a:lnTo>
                  <a:lnTo>
                    <a:pt x="1955" y="113"/>
                  </a:lnTo>
                  <a:lnTo>
                    <a:pt x="1961" y="116"/>
                  </a:lnTo>
                  <a:lnTo>
                    <a:pt x="1967" y="114"/>
                  </a:lnTo>
                  <a:lnTo>
                    <a:pt x="1971" y="113"/>
                  </a:lnTo>
                  <a:lnTo>
                    <a:pt x="1975" y="107"/>
                  </a:lnTo>
                  <a:lnTo>
                    <a:pt x="1978" y="103"/>
                  </a:lnTo>
                  <a:lnTo>
                    <a:pt x="1982" y="99"/>
                  </a:lnTo>
                  <a:lnTo>
                    <a:pt x="1988" y="97"/>
                  </a:lnTo>
                  <a:lnTo>
                    <a:pt x="1994" y="101"/>
                  </a:lnTo>
                  <a:lnTo>
                    <a:pt x="1994" y="101"/>
                  </a:lnTo>
                  <a:lnTo>
                    <a:pt x="1990" y="101"/>
                  </a:lnTo>
                  <a:lnTo>
                    <a:pt x="1988" y="101"/>
                  </a:lnTo>
                  <a:lnTo>
                    <a:pt x="1986" y="103"/>
                  </a:lnTo>
                  <a:lnTo>
                    <a:pt x="1986" y="103"/>
                  </a:lnTo>
                  <a:lnTo>
                    <a:pt x="1990" y="101"/>
                  </a:lnTo>
                  <a:lnTo>
                    <a:pt x="1996" y="101"/>
                  </a:lnTo>
                  <a:lnTo>
                    <a:pt x="2006" y="101"/>
                  </a:lnTo>
                  <a:lnTo>
                    <a:pt x="2011" y="103"/>
                  </a:lnTo>
                  <a:lnTo>
                    <a:pt x="2013" y="107"/>
                  </a:lnTo>
                  <a:lnTo>
                    <a:pt x="2011" y="109"/>
                  </a:lnTo>
                  <a:lnTo>
                    <a:pt x="2007" y="109"/>
                  </a:lnTo>
                  <a:lnTo>
                    <a:pt x="2007" y="109"/>
                  </a:lnTo>
                  <a:lnTo>
                    <a:pt x="2031" y="109"/>
                  </a:lnTo>
                  <a:lnTo>
                    <a:pt x="2056" y="107"/>
                  </a:lnTo>
                  <a:lnTo>
                    <a:pt x="2067" y="105"/>
                  </a:lnTo>
                  <a:lnTo>
                    <a:pt x="2077" y="101"/>
                  </a:lnTo>
                  <a:lnTo>
                    <a:pt x="2085" y="97"/>
                  </a:lnTo>
                  <a:lnTo>
                    <a:pt x="2089" y="89"/>
                  </a:lnTo>
                  <a:lnTo>
                    <a:pt x="2089" y="89"/>
                  </a:lnTo>
                  <a:lnTo>
                    <a:pt x="2087" y="103"/>
                  </a:lnTo>
                  <a:lnTo>
                    <a:pt x="2083" y="116"/>
                  </a:lnTo>
                  <a:lnTo>
                    <a:pt x="2129" y="53"/>
                  </a:lnTo>
                  <a:lnTo>
                    <a:pt x="2129" y="53"/>
                  </a:lnTo>
                  <a:lnTo>
                    <a:pt x="2127" y="60"/>
                  </a:lnTo>
                  <a:lnTo>
                    <a:pt x="2129" y="68"/>
                  </a:lnTo>
                  <a:lnTo>
                    <a:pt x="2129" y="87"/>
                  </a:lnTo>
                  <a:lnTo>
                    <a:pt x="2129" y="97"/>
                  </a:lnTo>
                  <a:lnTo>
                    <a:pt x="2129" y="105"/>
                  </a:lnTo>
                  <a:lnTo>
                    <a:pt x="2125" y="113"/>
                  </a:lnTo>
                  <a:lnTo>
                    <a:pt x="2120" y="116"/>
                  </a:lnTo>
                  <a:lnTo>
                    <a:pt x="2120" y="116"/>
                  </a:lnTo>
                  <a:lnTo>
                    <a:pt x="2123" y="118"/>
                  </a:lnTo>
                  <a:lnTo>
                    <a:pt x="2129" y="118"/>
                  </a:lnTo>
                  <a:lnTo>
                    <a:pt x="2137" y="118"/>
                  </a:lnTo>
                  <a:lnTo>
                    <a:pt x="2145" y="116"/>
                  </a:lnTo>
                  <a:lnTo>
                    <a:pt x="2145" y="116"/>
                  </a:lnTo>
                  <a:lnTo>
                    <a:pt x="2141" y="111"/>
                  </a:lnTo>
                  <a:lnTo>
                    <a:pt x="2139" y="103"/>
                  </a:lnTo>
                  <a:lnTo>
                    <a:pt x="2139" y="95"/>
                  </a:lnTo>
                  <a:lnTo>
                    <a:pt x="2139" y="93"/>
                  </a:lnTo>
                  <a:lnTo>
                    <a:pt x="2141" y="91"/>
                  </a:lnTo>
                  <a:lnTo>
                    <a:pt x="2141" y="91"/>
                  </a:lnTo>
                  <a:lnTo>
                    <a:pt x="2149" y="101"/>
                  </a:lnTo>
                  <a:lnTo>
                    <a:pt x="2154" y="105"/>
                  </a:lnTo>
                  <a:lnTo>
                    <a:pt x="2170" y="116"/>
                  </a:lnTo>
                  <a:lnTo>
                    <a:pt x="2170" y="116"/>
                  </a:lnTo>
                  <a:lnTo>
                    <a:pt x="2168" y="114"/>
                  </a:lnTo>
                  <a:lnTo>
                    <a:pt x="2168" y="111"/>
                  </a:lnTo>
                  <a:lnTo>
                    <a:pt x="2170" y="101"/>
                  </a:lnTo>
                  <a:lnTo>
                    <a:pt x="2174" y="91"/>
                  </a:lnTo>
                  <a:lnTo>
                    <a:pt x="2178" y="89"/>
                  </a:lnTo>
                  <a:lnTo>
                    <a:pt x="2180" y="87"/>
                  </a:lnTo>
                  <a:lnTo>
                    <a:pt x="2180" y="87"/>
                  </a:lnTo>
                  <a:lnTo>
                    <a:pt x="2180" y="103"/>
                  </a:lnTo>
                  <a:lnTo>
                    <a:pt x="2180" y="111"/>
                  </a:lnTo>
                  <a:lnTo>
                    <a:pt x="2178" y="116"/>
                  </a:lnTo>
                  <a:lnTo>
                    <a:pt x="2201" y="91"/>
                  </a:lnTo>
                  <a:lnTo>
                    <a:pt x="2201" y="91"/>
                  </a:lnTo>
                  <a:lnTo>
                    <a:pt x="2199" y="93"/>
                  </a:lnTo>
                  <a:lnTo>
                    <a:pt x="2199" y="97"/>
                  </a:lnTo>
                  <a:lnTo>
                    <a:pt x="2199" y="105"/>
                  </a:lnTo>
                  <a:lnTo>
                    <a:pt x="2203" y="113"/>
                  </a:lnTo>
                  <a:lnTo>
                    <a:pt x="2207" y="118"/>
                  </a:lnTo>
                  <a:lnTo>
                    <a:pt x="2207" y="118"/>
                  </a:lnTo>
                  <a:lnTo>
                    <a:pt x="2207" y="118"/>
                  </a:lnTo>
                  <a:lnTo>
                    <a:pt x="2209" y="116"/>
                  </a:lnTo>
                  <a:lnTo>
                    <a:pt x="2216" y="116"/>
                  </a:lnTo>
                  <a:lnTo>
                    <a:pt x="2226" y="118"/>
                  </a:lnTo>
                  <a:lnTo>
                    <a:pt x="2234" y="116"/>
                  </a:lnTo>
                  <a:lnTo>
                    <a:pt x="2222" y="111"/>
                  </a:lnTo>
                  <a:lnTo>
                    <a:pt x="2222" y="111"/>
                  </a:lnTo>
                  <a:lnTo>
                    <a:pt x="2232" y="111"/>
                  </a:lnTo>
                  <a:lnTo>
                    <a:pt x="2239" y="107"/>
                  </a:lnTo>
                  <a:lnTo>
                    <a:pt x="2245" y="101"/>
                  </a:lnTo>
                  <a:lnTo>
                    <a:pt x="2249" y="95"/>
                  </a:lnTo>
                  <a:lnTo>
                    <a:pt x="2255" y="89"/>
                  </a:lnTo>
                  <a:lnTo>
                    <a:pt x="2261" y="84"/>
                  </a:lnTo>
                  <a:lnTo>
                    <a:pt x="2269" y="80"/>
                  </a:lnTo>
                  <a:lnTo>
                    <a:pt x="2276" y="78"/>
                  </a:lnTo>
                  <a:lnTo>
                    <a:pt x="2276" y="78"/>
                  </a:lnTo>
                  <a:lnTo>
                    <a:pt x="2274" y="85"/>
                  </a:lnTo>
                  <a:lnTo>
                    <a:pt x="2272" y="95"/>
                  </a:lnTo>
                  <a:lnTo>
                    <a:pt x="2274" y="101"/>
                  </a:lnTo>
                  <a:lnTo>
                    <a:pt x="2274" y="107"/>
                  </a:lnTo>
                  <a:lnTo>
                    <a:pt x="2278" y="111"/>
                  </a:lnTo>
                  <a:lnTo>
                    <a:pt x="2282" y="113"/>
                  </a:lnTo>
                  <a:lnTo>
                    <a:pt x="2282" y="113"/>
                  </a:lnTo>
                  <a:lnTo>
                    <a:pt x="2290" y="97"/>
                  </a:lnTo>
                  <a:lnTo>
                    <a:pt x="2301" y="76"/>
                  </a:lnTo>
                  <a:lnTo>
                    <a:pt x="2309" y="64"/>
                  </a:lnTo>
                  <a:lnTo>
                    <a:pt x="2317" y="55"/>
                  </a:lnTo>
                  <a:lnTo>
                    <a:pt x="2325" y="47"/>
                  </a:lnTo>
                  <a:lnTo>
                    <a:pt x="2334" y="41"/>
                  </a:lnTo>
                  <a:lnTo>
                    <a:pt x="2338" y="49"/>
                  </a:lnTo>
                  <a:lnTo>
                    <a:pt x="2357" y="41"/>
                  </a:lnTo>
                  <a:lnTo>
                    <a:pt x="2357" y="41"/>
                  </a:lnTo>
                  <a:lnTo>
                    <a:pt x="2346" y="58"/>
                  </a:lnTo>
                  <a:lnTo>
                    <a:pt x="2328" y="80"/>
                  </a:lnTo>
                  <a:lnTo>
                    <a:pt x="2311" y="99"/>
                  </a:lnTo>
                  <a:lnTo>
                    <a:pt x="2296" y="114"/>
                  </a:lnTo>
                  <a:lnTo>
                    <a:pt x="2296" y="114"/>
                  </a:lnTo>
                  <a:lnTo>
                    <a:pt x="2301" y="118"/>
                  </a:lnTo>
                  <a:lnTo>
                    <a:pt x="2303" y="122"/>
                  </a:lnTo>
                  <a:lnTo>
                    <a:pt x="2307" y="122"/>
                  </a:lnTo>
                  <a:lnTo>
                    <a:pt x="2315" y="124"/>
                  </a:lnTo>
                  <a:lnTo>
                    <a:pt x="2315" y="124"/>
                  </a:lnTo>
                  <a:lnTo>
                    <a:pt x="2315" y="126"/>
                  </a:lnTo>
                  <a:lnTo>
                    <a:pt x="2315" y="128"/>
                  </a:lnTo>
                  <a:lnTo>
                    <a:pt x="2311" y="132"/>
                  </a:lnTo>
                  <a:lnTo>
                    <a:pt x="2305" y="134"/>
                  </a:lnTo>
                  <a:lnTo>
                    <a:pt x="2301" y="134"/>
                  </a:lnTo>
                  <a:lnTo>
                    <a:pt x="2336" y="138"/>
                  </a:lnTo>
                  <a:lnTo>
                    <a:pt x="2336" y="138"/>
                  </a:lnTo>
                  <a:lnTo>
                    <a:pt x="2338" y="134"/>
                  </a:lnTo>
                  <a:lnTo>
                    <a:pt x="2340" y="130"/>
                  </a:lnTo>
                  <a:lnTo>
                    <a:pt x="2350" y="124"/>
                  </a:lnTo>
                  <a:lnTo>
                    <a:pt x="2359" y="118"/>
                  </a:lnTo>
                  <a:lnTo>
                    <a:pt x="2361" y="114"/>
                  </a:lnTo>
                  <a:lnTo>
                    <a:pt x="2363" y="111"/>
                  </a:lnTo>
                  <a:lnTo>
                    <a:pt x="2325" y="126"/>
                  </a:lnTo>
                  <a:lnTo>
                    <a:pt x="2325" y="126"/>
                  </a:lnTo>
                  <a:lnTo>
                    <a:pt x="2325" y="120"/>
                  </a:lnTo>
                  <a:lnTo>
                    <a:pt x="2327" y="114"/>
                  </a:lnTo>
                  <a:lnTo>
                    <a:pt x="2332" y="107"/>
                  </a:lnTo>
                  <a:lnTo>
                    <a:pt x="2338" y="101"/>
                  </a:lnTo>
                  <a:lnTo>
                    <a:pt x="2346" y="95"/>
                  </a:lnTo>
                  <a:lnTo>
                    <a:pt x="2354" y="89"/>
                  </a:lnTo>
                  <a:lnTo>
                    <a:pt x="2361" y="87"/>
                  </a:lnTo>
                  <a:lnTo>
                    <a:pt x="2371" y="87"/>
                  </a:lnTo>
                  <a:lnTo>
                    <a:pt x="2371" y="87"/>
                  </a:lnTo>
                  <a:lnTo>
                    <a:pt x="2373" y="89"/>
                  </a:lnTo>
                  <a:lnTo>
                    <a:pt x="2373" y="93"/>
                  </a:lnTo>
                  <a:lnTo>
                    <a:pt x="2371" y="103"/>
                  </a:lnTo>
                  <a:lnTo>
                    <a:pt x="2369" y="113"/>
                  </a:lnTo>
                  <a:lnTo>
                    <a:pt x="2367" y="118"/>
                  </a:lnTo>
                  <a:lnTo>
                    <a:pt x="2367" y="118"/>
                  </a:lnTo>
                  <a:lnTo>
                    <a:pt x="2373" y="114"/>
                  </a:lnTo>
                  <a:lnTo>
                    <a:pt x="2381" y="113"/>
                  </a:lnTo>
                  <a:lnTo>
                    <a:pt x="2388" y="111"/>
                  </a:lnTo>
                  <a:lnTo>
                    <a:pt x="2394" y="113"/>
                  </a:lnTo>
                  <a:lnTo>
                    <a:pt x="2383" y="120"/>
                  </a:lnTo>
                  <a:lnTo>
                    <a:pt x="2383" y="120"/>
                  </a:lnTo>
                  <a:lnTo>
                    <a:pt x="2388" y="120"/>
                  </a:lnTo>
                  <a:lnTo>
                    <a:pt x="2392" y="120"/>
                  </a:lnTo>
                  <a:lnTo>
                    <a:pt x="2402" y="114"/>
                  </a:lnTo>
                  <a:lnTo>
                    <a:pt x="2406" y="113"/>
                  </a:lnTo>
                  <a:lnTo>
                    <a:pt x="2412" y="111"/>
                  </a:lnTo>
                  <a:lnTo>
                    <a:pt x="2415" y="111"/>
                  </a:lnTo>
                  <a:lnTo>
                    <a:pt x="2423" y="114"/>
                  </a:lnTo>
                  <a:lnTo>
                    <a:pt x="2423" y="114"/>
                  </a:lnTo>
                  <a:lnTo>
                    <a:pt x="2427" y="118"/>
                  </a:lnTo>
                  <a:lnTo>
                    <a:pt x="2433" y="124"/>
                  </a:lnTo>
                  <a:lnTo>
                    <a:pt x="2439" y="128"/>
                  </a:lnTo>
                  <a:lnTo>
                    <a:pt x="2441" y="128"/>
                  </a:lnTo>
                  <a:lnTo>
                    <a:pt x="2441" y="124"/>
                  </a:lnTo>
                  <a:lnTo>
                    <a:pt x="2441" y="124"/>
                  </a:lnTo>
                  <a:lnTo>
                    <a:pt x="2437" y="116"/>
                  </a:lnTo>
                  <a:lnTo>
                    <a:pt x="2435" y="107"/>
                  </a:lnTo>
                  <a:lnTo>
                    <a:pt x="2433" y="82"/>
                  </a:lnTo>
                  <a:lnTo>
                    <a:pt x="2433" y="58"/>
                  </a:lnTo>
                  <a:lnTo>
                    <a:pt x="2433" y="49"/>
                  </a:lnTo>
                  <a:lnTo>
                    <a:pt x="2435" y="43"/>
                  </a:lnTo>
                  <a:lnTo>
                    <a:pt x="2435" y="43"/>
                  </a:lnTo>
                  <a:lnTo>
                    <a:pt x="2452" y="53"/>
                  </a:lnTo>
                  <a:lnTo>
                    <a:pt x="2464" y="60"/>
                  </a:lnTo>
                  <a:lnTo>
                    <a:pt x="2473" y="68"/>
                  </a:lnTo>
                  <a:lnTo>
                    <a:pt x="2473" y="68"/>
                  </a:lnTo>
                  <a:lnTo>
                    <a:pt x="2475" y="72"/>
                  </a:lnTo>
                  <a:lnTo>
                    <a:pt x="2475" y="78"/>
                  </a:lnTo>
                  <a:lnTo>
                    <a:pt x="2470" y="89"/>
                  </a:lnTo>
                  <a:lnTo>
                    <a:pt x="2466" y="101"/>
                  </a:lnTo>
                  <a:lnTo>
                    <a:pt x="2466" y="107"/>
                  </a:lnTo>
                  <a:lnTo>
                    <a:pt x="2466" y="111"/>
                  </a:lnTo>
                  <a:lnTo>
                    <a:pt x="2466" y="111"/>
                  </a:lnTo>
                  <a:lnTo>
                    <a:pt x="2468" y="107"/>
                  </a:lnTo>
                  <a:lnTo>
                    <a:pt x="2470" y="105"/>
                  </a:lnTo>
                  <a:lnTo>
                    <a:pt x="2473" y="99"/>
                  </a:lnTo>
                  <a:lnTo>
                    <a:pt x="2473" y="99"/>
                  </a:lnTo>
                  <a:lnTo>
                    <a:pt x="2477" y="103"/>
                  </a:lnTo>
                  <a:lnTo>
                    <a:pt x="2477" y="107"/>
                  </a:lnTo>
                  <a:lnTo>
                    <a:pt x="2479" y="111"/>
                  </a:lnTo>
                  <a:lnTo>
                    <a:pt x="2485" y="111"/>
                  </a:lnTo>
                  <a:lnTo>
                    <a:pt x="2485" y="111"/>
                  </a:lnTo>
                  <a:lnTo>
                    <a:pt x="2487" y="107"/>
                  </a:lnTo>
                  <a:lnTo>
                    <a:pt x="2491" y="105"/>
                  </a:lnTo>
                  <a:lnTo>
                    <a:pt x="2497" y="105"/>
                  </a:lnTo>
                  <a:lnTo>
                    <a:pt x="2499" y="103"/>
                  </a:lnTo>
                  <a:lnTo>
                    <a:pt x="2491" y="97"/>
                  </a:lnTo>
                  <a:lnTo>
                    <a:pt x="2491" y="97"/>
                  </a:lnTo>
                  <a:lnTo>
                    <a:pt x="2499" y="97"/>
                  </a:lnTo>
                  <a:lnTo>
                    <a:pt x="2504" y="97"/>
                  </a:lnTo>
                  <a:lnTo>
                    <a:pt x="2512" y="99"/>
                  </a:lnTo>
                  <a:lnTo>
                    <a:pt x="2520" y="101"/>
                  </a:lnTo>
                  <a:lnTo>
                    <a:pt x="2520" y="101"/>
                  </a:lnTo>
                  <a:lnTo>
                    <a:pt x="2520" y="97"/>
                  </a:lnTo>
                  <a:lnTo>
                    <a:pt x="2520" y="91"/>
                  </a:lnTo>
                  <a:lnTo>
                    <a:pt x="2528" y="80"/>
                  </a:lnTo>
                  <a:lnTo>
                    <a:pt x="2537" y="70"/>
                  </a:lnTo>
                  <a:lnTo>
                    <a:pt x="2547" y="62"/>
                  </a:lnTo>
                  <a:lnTo>
                    <a:pt x="2547" y="62"/>
                  </a:lnTo>
                  <a:lnTo>
                    <a:pt x="2549" y="70"/>
                  </a:lnTo>
                  <a:lnTo>
                    <a:pt x="2551" y="74"/>
                  </a:lnTo>
                  <a:lnTo>
                    <a:pt x="2551" y="74"/>
                  </a:lnTo>
                  <a:lnTo>
                    <a:pt x="2568" y="76"/>
                  </a:lnTo>
                  <a:lnTo>
                    <a:pt x="2584" y="80"/>
                  </a:lnTo>
                  <a:lnTo>
                    <a:pt x="2599" y="82"/>
                  </a:lnTo>
                  <a:lnTo>
                    <a:pt x="2617" y="82"/>
                  </a:lnTo>
                  <a:lnTo>
                    <a:pt x="2617" y="82"/>
                  </a:lnTo>
                  <a:lnTo>
                    <a:pt x="2624" y="89"/>
                  </a:lnTo>
                  <a:lnTo>
                    <a:pt x="2626" y="93"/>
                  </a:lnTo>
                  <a:lnTo>
                    <a:pt x="2626" y="95"/>
                  </a:lnTo>
                  <a:lnTo>
                    <a:pt x="2624" y="97"/>
                  </a:lnTo>
                  <a:lnTo>
                    <a:pt x="2624" y="97"/>
                  </a:lnTo>
                  <a:lnTo>
                    <a:pt x="2630" y="91"/>
                  </a:lnTo>
                  <a:lnTo>
                    <a:pt x="2634" y="89"/>
                  </a:lnTo>
                  <a:lnTo>
                    <a:pt x="2640" y="89"/>
                  </a:lnTo>
                  <a:lnTo>
                    <a:pt x="2640" y="89"/>
                  </a:lnTo>
                  <a:lnTo>
                    <a:pt x="2644" y="93"/>
                  </a:lnTo>
                  <a:lnTo>
                    <a:pt x="2644" y="95"/>
                  </a:lnTo>
                  <a:lnTo>
                    <a:pt x="2638" y="97"/>
                  </a:lnTo>
                  <a:lnTo>
                    <a:pt x="2634" y="97"/>
                  </a:lnTo>
                  <a:lnTo>
                    <a:pt x="2632" y="99"/>
                  </a:lnTo>
                  <a:lnTo>
                    <a:pt x="2632" y="101"/>
                  </a:lnTo>
                  <a:lnTo>
                    <a:pt x="2634" y="107"/>
                  </a:lnTo>
                  <a:lnTo>
                    <a:pt x="2634" y="107"/>
                  </a:lnTo>
                  <a:lnTo>
                    <a:pt x="2636" y="103"/>
                  </a:lnTo>
                  <a:lnTo>
                    <a:pt x="2638" y="101"/>
                  </a:lnTo>
                  <a:lnTo>
                    <a:pt x="2646" y="97"/>
                  </a:lnTo>
                  <a:lnTo>
                    <a:pt x="2665" y="89"/>
                  </a:lnTo>
                  <a:lnTo>
                    <a:pt x="2665" y="89"/>
                  </a:lnTo>
                  <a:lnTo>
                    <a:pt x="2663" y="85"/>
                  </a:lnTo>
                  <a:lnTo>
                    <a:pt x="2659" y="84"/>
                  </a:lnTo>
                  <a:lnTo>
                    <a:pt x="2655" y="82"/>
                  </a:lnTo>
                  <a:lnTo>
                    <a:pt x="2649" y="84"/>
                  </a:lnTo>
                  <a:lnTo>
                    <a:pt x="2638" y="87"/>
                  </a:lnTo>
                  <a:lnTo>
                    <a:pt x="2628" y="91"/>
                  </a:lnTo>
                  <a:lnTo>
                    <a:pt x="2628" y="91"/>
                  </a:lnTo>
                  <a:lnTo>
                    <a:pt x="2630" y="85"/>
                  </a:lnTo>
                  <a:lnTo>
                    <a:pt x="2632" y="78"/>
                  </a:lnTo>
                  <a:lnTo>
                    <a:pt x="2636" y="72"/>
                  </a:lnTo>
                  <a:lnTo>
                    <a:pt x="2642" y="64"/>
                  </a:lnTo>
                  <a:lnTo>
                    <a:pt x="2655" y="53"/>
                  </a:lnTo>
                  <a:lnTo>
                    <a:pt x="2673" y="45"/>
                  </a:lnTo>
                  <a:lnTo>
                    <a:pt x="2673" y="45"/>
                  </a:lnTo>
                  <a:lnTo>
                    <a:pt x="2680" y="45"/>
                  </a:lnTo>
                  <a:lnTo>
                    <a:pt x="2684" y="45"/>
                  </a:lnTo>
                  <a:lnTo>
                    <a:pt x="2686" y="47"/>
                  </a:lnTo>
                  <a:lnTo>
                    <a:pt x="2686" y="49"/>
                  </a:lnTo>
                  <a:lnTo>
                    <a:pt x="2686" y="55"/>
                  </a:lnTo>
                  <a:lnTo>
                    <a:pt x="2684" y="55"/>
                  </a:lnTo>
                  <a:lnTo>
                    <a:pt x="2686" y="55"/>
                  </a:lnTo>
                  <a:lnTo>
                    <a:pt x="2686" y="55"/>
                  </a:lnTo>
                  <a:lnTo>
                    <a:pt x="2698" y="55"/>
                  </a:lnTo>
                  <a:lnTo>
                    <a:pt x="2707" y="51"/>
                  </a:lnTo>
                  <a:lnTo>
                    <a:pt x="2715" y="47"/>
                  </a:lnTo>
                  <a:lnTo>
                    <a:pt x="2721" y="41"/>
                  </a:lnTo>
                  <a:lnTo>
                    <a:pt x="2727" y="37"/>
                  </a:lnTo>
                  <a:lnTo>
                    <a:pt x="2733" y="33"/>
                  </a:lnTo>
                  <a:lnTo>
                    <a:pt x="2740" y="33"/>
                  </a:lnTo>
                  <a:lnTo>
                    <a:pt x="2750" y="35"/>
                  </a:lnTo>
                  <a:lnTo>
                    <a:pt x="2750" y="35"/>
                  </a:lnTo>
                  <a:lnTo>
                    <a:pt x="2754" y="39"/>
                  </a:lnTo>
                  <a:lnTo>
                    <a:pt x="2756" y="45"/>
                  </a:lnTo>
                  <a:lnTo>
                    <a:pt x="2756" y="53"/>
                  </a:lnTo>
                  <a:lnTo>
                    <a:pt x="2754" y="60"/>
                  </a:lnTo>
                  <a:lnTo>
                    <a:pt x="2754" y="68"/>
                  </a:lnTo>
                  <a:lnTo>
                    <a:pt x="2754" y="68"/>
                  </a:lnTo>
                  <a:lnTo>
                    <a:pt x="2748" y="68"/>
                  </a:lnTo>
                  <a:lnTo>
                    <a:pt x="2742" y="68"/>
                  </a:lnTo>
                  <a:lnTo>
                    <a:pt x="2735" y="66"/>
                  </a:lnTo>
                  <a:lnTo>
                    <a:pt x="2725" y="62"/>
                  </a:lnTo>
                  <a:lnTo>
                    <a:pt x="2717" y="60"/>
                  </a:lnTo>
                  <a:lnTo>
                    <a:pt x="2731" y="66"/>
                  </a:lnTo>
                  <a:lnTo>
                    <a:pt x="2731" y="66"/>
                  </a:lnTo>
                  <a:lnTo>
                    <a:pt x="2727" y="68"/>
                  </a:lnTo>
                  <a:lnTo>
                    <a:pt x="2721" y="70"/>
                  </a:lnTo>
                  <a:lnTo>
                    <a:pt x="2713" y="72"/>
                  </a:lnTo>
                  <a:lnTo>
                    <a:pt x="2709" y="70"/>
                  </a:lnTo>
                  <a:lnTo>
                    <a:pt x="2709" y="70"/>
                  </a:lnTo>
                  <a:lnTo>
                    <a:pt x="2715" y="72"/>
                  </a:lnTo>
                  <a:lnTo>
                    <a:pt x="2723" y="74"/>
                  </a:lnTo>
                  <a:lnTo>
                    <a:pt x="2748" y="76"/>
                  </a:lnTo>
                  <a:lnTo>
                    <a:pt x="2777" y="78"/>
                  </a:lnTo>
                  <a:lnTo>
                    <a:pt x="2791" y="78"/>
                  </a:lnTo>
                  <a:lnTo>
                    <a:pt x="2804" y="82"/>
                  </a:lnTo>
                  <a:lnTo>
                    <a:pt x="2804" y="82"/>
                  </a:lnTo>
                  <a:lnTo>
                    <a:pt x="2812" y="76"/>
                  </a:lnTo>
                  <a:lnTo>
                    <a:pt x="2814" y="72"/>
                  </a:lnTo>
                  <a:lnTo>
                    <a:pt x="2814" y="68"/>
                  </a:lnTo>
                  <a:lnTo>
                    <a:pt x="2804" y="70"/>
                  </a:lnTo>
                  <a:lnTo>
                    <a:pt x="2804" y="70"/>
                  </a:lnTo>
                  <a:lnTo>
                    <a:pt x="2802" y="66"/>
                  </a:lnTo>
                  <a:lnTo>
                    <a:pt x="2802" y="64"/>
                  </a:lnTo>
                  <a:lnTo>
                    <a:pt x="2808" y="60"/>
                  </a:lnTo>
                  <a:lnTo>
                    <a:pt x="2814" y="56"/>
                  </a:lnTo>
                  <a:lnTo>
                    <a:pt x="2814" y="55"/>
                  </a:lnTo>
                  <a:lnTo>
                    <a:pt x="2810" y="53"/>
                  </a:lnTo>
                  <a:lnTo>
                    <a:pt x="2810" y="53"/>
                  </a:lnTo>
                  <a:lnTo>
                    <a:pt x="2820" y="47"/>
                  </a:lnTo>
                  <a:lnTo>
                    <a:pt x="2831" y="43"/>
                  </a:lnTo>
                  <a:lnTo>
                    <a:pt x="2843" y="39"/>
                  </a:lnTo>
                  <a:lnTo>
                    <a:pt x="2849" y="39"/>
                  </a:lnTo>
                  <a:lnTo>
                    <a:pt x="2854" y="41"/>
                  </a:lnTo>
                  <a:lnTo>
                    <a:pt x="2858" y="55"/>
                  </a:lnTo>
                  <a:lnTo>
                    <a:pt x="2858" y="55"/>
                  </a:lnTo>
                  <a:lnTo>
                    <a:pt x="2856" y="51"/>
                  </a:lnTo>
                  <a:lnTo>
                    <a:pt x="2851" y="49"/>
                  </a:lnTo>
                  <a:lnTo>
                    <a:pt x="2847" y="49"/>
                  </a:lnTo>
                  <a:lnTo>
                    <a:pt x="2841" y="51"/>
                  </a:lnTo>
                  <a:lnTo>
                    <a:pt x="2841" y="51"/>
                  </a:lnTo>
                  <a:lnTo>
                    <a:pt x="2845" y="49"/>
                  </a:lnTo>
                  <a:lnTo>
                    <a:pt x="2849" y="51"/>
                  </a:lnTo>
                  <a:lnTo>
                    <a:pt x="2858" y="55"/>
                  </a:lnTo>
                  <a:lnTo>
                    <a:pt x="2864" y="56"/>
                  </a:lnTo>
                  <a:lnTo>
                    <a:pt x="2868" y="58"/>
                  </a:lnTo>
                  <a:lnTo>
                    <a:pt x="2874" y="56"/>
                  </a:lnTo>
                  <a:lnTo>
                    <a:pt x="2878" y="51"/>
                  </a:lnTo>
                  <a:lnTo>
                    <a:pt x="2864" y="41"/>
                  </a:lnTo>
                  <a:lnTo>
                    <a:pt x="2864" y="41"/>
                  </a:lnTo>
                  <a:lnTo>
                    <a:pt x="2885" y="29"/>
                  </a:lnTo>
                  <a:lnTo>
                    <a:pt x="2897" y="26"/>
                  </a:lnTo>
                  <a:lnTo>
                    <a:pt x="2903" y="24"/>
                  </a:lnTo>
                  <a:lnTo>
                    <a:pt x="2909" y="26"/>
                  </a:lnTo>
                  <a:lnTo>
                    <a:pt x="2909" y="26"/>
                  </a:lnTo>
                  <a:lnTo>
                    <a:pt x="2905" y="20"/>
                  </a:lnTo>
                  <a:lnTo>
                    <a:pt x="2903" y="18"/>
                  </a:lnTo>
                  <a:lnTo>
                    <a:pt x="2899" y="18"/>
                  </a:lnTo>
                  <a:lnTo>
                    <a:pt x="2893" y="10"/>
                  </a:lnTo>
                  <a:lnTo>
                    <a:pt x="2893" y="10"/>
                  </a:lnTo>
                  <a:lnTo>
                    <a:pt x="2895" y="16"/>
                  </a:lnTo>
                  <a:lnTo>
                    <a:pt x="2891" y="20"/>
                  </a:lnTo>
                  <a:lnTo>
                    <a:pt x="2885" y="20"/>
                  </a:lnTo>
                  <a:lnTo>
                    <a:pt x="2880" y="20"/>
                  </a:lnTo>
                  <a:lnTo>
                    <a:pt x="2872" y="20"/>
                  </a:lnTo>
                  <a:lnTo>
                    <a:pt x="2868" y="22"/>
                  </a:lnTo>
                  <a:lnTo>
                    <a:pt x="2866" y="22"/>
                  </a:lnTo>
                  <a:lnTo>
                    <a:pt x="2866" y="24"/>
                  </a:lnTo>
                  <a:lnTo>
                    <a:pt x="2868" y="29"/>
                  </a:lnTo>
                  <a:lnTo>
                    <a:pt x="2868" y="29"/>
                  </a:lnTo>
                  <a:lnTo>
                    <a:pt x="2864" y="26"/>
                  </a:lnTo>
                  <a:lnTo>
                    <a:pt x="2860" y="22"/>
                  </a:lnTo>
                  <a:lnTo>
                    <a:pt x="2852" y="18"/>
                  </a:lnTo>
                  <a:lnTo>
                    <a:pt x="2845" y="14"/>
                  </a:lnTo>
                  <a:lnTo>
                    <a:pt x="2839" y="12"/>
                  </a:lnTo>
                  <a:lnTo>
                    <a:pt x="2833" y="8"/>
                  </a:lnTo>
                  <a:lnTo>
                    <a:pt x="2833" y="8"/>
                  </a:lnTo>
                  <a:lnTo>
                    <a:pt x="2835" y="12"/>
                  </a:lnTo>
                  <a:lnTo>
                    <a:pt x="2833" y="14"/>
                  </a:lnTo>
                  <a:lnTo>
                    <a:pt x="2825" y="14"/>
                  </a:lnTo>
                  <a:lnTo>
                    <a:pt x="2825" y="14"/>
                  </a:lnTo>
                  <a:lnTo>
                    <a:pt x="2823" y="18"/>
                  </a:lnTo>
                  <a:lnTo>
                    <a:pt x="2823" y="18"/>
                  </a:lnTo>
                  <a:lnTo>
                    <a:pt x="2822" y="18"/>
                  </a:lnTo>
                  <a:lnTo>
                    <a:pt x="2823" y="18"/>
                  </a:lnTo>
                  <a:lnTo>
                    <a:pt x="2823" y="18"/>
                  </a:lnTo>
                  <a:lnTo>
                    <a:pt x="2823" y="18"/>
                  </a:lnTo>
                  <a:lnTo>
                    <a:pt x="2823" y="18"/>
                  </a:lnTo>
                  <a:lnTo>
                    <a:pt x="2823" y="18"/>
                  </a:lnTo>
                  <a:lnTo>
                    <a:pt x="2827" y="22"/>
                  </a:lnTo>
                  <a:lnTo>
                    <a:pt x="2829" y="26"/>
                  </a:lnTo>
                  <a:lnTo>
                    <a:pt x="2829" y="26"/>
                  </a:lnTo>
                  <a:lnTo>
                    <a:pt x="2827" y="27"/>
                  </a:lnTo>
                  <a:lnTo>
                    <a:pt x="2823" y="31"/>
                  </a:lnTo>
                  <a:lnTo>
                    <a:pt x="2812" y="33"/>
                  </a:lnTo>
                  <a:lnTo>
                    <a:pt x="2802" y="37"/>
                  </a:lnTo>
                  <a:lnTo>
                    <a:pt x="2794" y="39"/>
                  </a:lnTo>
                  <a:lnTo>
                    <a:pt x="2794" y="39"/>
                  </a:lnTo>
                  <a:lnTo>
                    <a:pt x="2793" y="37"/>
                  </a:lnTo>
                  <a:lnTo>
                    <a:pt x="2793" y="35"/>
                  </a:lnTo>
                  <a:lnTo>
                    <a:pt x="2794" y="33"/>
                  </a:lnTo>
                  <a:lnTo>
                    <a:pt x="2794" y="29"/>
                  </a:lnTo>
                  <a:lnTo>
                    <a:pt x="2783" y="37"/>
                  </a:lnTo>
                  <a:lnTo>
                    <a:pt x="2783" y="37"/>
                  </a:lnTo>
                  <a:lnTo>
                    <a:pt x="2783" y="35"/>
                  </a:lnTo>
                  <a:lnTo>
                    <a:pt x="2781" y="31"/>
                  </a:lnTo>
                  <a:lnTo>
                    <a:pt x="2775" y="26"/>
                  </a:lnTo>
                  <a:lnTo>
                    <a:pt x="2773" y="22"/>
                  </a:lnTo>
                  <a:lnTo>
                    <a:pt x="2773" y="20"/>
                  </a:lnTo>
                  <a:lnTo>
                    <a:pt x="2775" y="18"/>
                  </a:lnTo>
                  <a:lnTo>
                    <a:pt x="2781" y="16"/>
                  </a:lnTo>
                  <a:lnTo>
                    <a:pt x="2765" y="16"/>
                  </a:lnTo>
                  <a:lnTo>
                    <a:pt x="2765" y="16"/>
                  </a:lnTo>
                  <a:lnTo>
                    <a:pt x="2756" y="12"/>
                  </a:lnTo>
                  <a:lnTo>
                    <a:pt x="2748" y="10"/>
                  </a:lnTo>
                  <a:lnTo>
                    <a:pt x="2740" y="10"/>
                  </a:lnTo>
                  <a:lnTo>
                    <a:pt x="2733" y="12"/>
                  </a:lnTo>
                  <a:lnTo>
                    <a:pt x="2733" y="12"/>
                  </a:lnTo>
                  <a:lnTo>
                    <a:pt x="2727" y="12"/>
                  </a:lnTo>
                  <a:lnTo>
                    <a:pt x="2721" y="16"/>
                  </a:lnTo>
                  <a:lnTo>
                    <a:pt x="2717" y="18"/>
                  </a:lnTo>
                  <a:lnTo>
                    <a:pt x="2719" y="14"/>
                  </a:lnTo>
                  <a:lnTo>
                    <a:pt x="2694" y="22"/>
                  </a:lnTo>
                  <a:lnTo>
                    <a:pt x="2694" y="18"/>
                  </a:lnTo>
                  <a:lnTo>
                    <a:pt x="2694" y="18"/>
                  </a:lnTo>
                  <a:lnTo>
                    <a:pt x="2684" y="18"/>
                  </a:lnTo>
                  <a:lnTo>
                    <a:pt x="2675" y="20"/>
                  </a:lnTo>
                  <a:lnTo>
                    <a:pt x="2653" y="24"/>
                  </a:lnTo>
                  <a:lnTo>
                    <a:pt x="2644" y="26"/>
                  </a:lnTo>
                  <a:lnTo>
                    <a:pt x="2632" y="24"/>
                  </a:lnTo>
                  <a:lnTo>
                    <a:pt x="2622" y="22"/>
                  </a:lnTo>
                  <a:lnTo>
                    <a:pt x="2611" y="18"/>
                  </a:lnTo>
                  <a:lnTo>
                    <a:pt x="2611" y="18"/>
                  </a:lnTo>
                  <a:lnTo>
                    <a:pt x="2597" y="20"/>
                  </a:lnTo>
                  <a:lnTo>
                    <a:pt x="2589" y="22"/>
                  </a:lnTo>
                  <a:lnTo>
                    <a:pt x="2578" y="20"/>
                  </a:lnTo>
                  <a:lnTo>
                    <a:pt x="2576" y="12"/>
                  </a:lnTo>
                  <a:lnTo>
                    <a:pt x="2576" y="12"/>
                  </a:lnTo>
                  <a:lnTo>
                    <a:pt x="2566" y="12"/>
                  </a:lnTo>
                  <a:lnTo>
                    <a:pt x="2555" y="8"/>
                  </a:lnTo>
                  <a:lnTo>
                    <a:pt x="2545" y="8"/>
                  </a:lnTo>
                  <a:lnTo>
                    <a:pt x="2541" y="8"/>
                  </a:lnTo>
                  <a:lnTo>
                    <a:pt x="2537" y="12"/>
                  </a:lnTo>
                  <a:lnTo>
                    <a:pt x="2537" y="12"/>
                  </a:lnTo>
                  <a:lnTo>
                    <a:pt x="2531" y="4"/>
                  </a:lnTo>
                  <a:lnTo>
                    <a:pt x="2524" y="0"/>
                  </a:lnTo>
                  <a:lnTo>
                    <a:pt x="2514" y="0"/>
                  </a:lnTo>
                  <a:lnTo>
                    <a:pt x="2504" y="0"/>
                  </a:lnTo>
                  <a:lnTo>
                    <a:pt x="2481" y="2"/>
                  </a:lnTo>
                  <a:lnTo>
                    <a:pt x="2472" y="2"/>
                  </a:lnTo>
                  <a:lnTo>
                    <a:pt x="2464" y="2"/>
                  </a:lnTo>
                  <a:lnTo>
                    <a:pt x="2464" y="14"/>
                  </a:lnTo>
                  <a:lnTo>
                    <a:pt x="2464" y="14"/>
                  </a:lnTo>
                  <a:lnTo>
                    <a:pt x="2452" y="14"/>
                  </a:lnTo>
                  <a:lnTo>
                    <a:pt x="2443" y="16"/>
                  </a:lnTo>
                  <a:lnTo>
                    <a:pt x="2419" y="20"/>
                  </a:lnTo>
                  <a:lnTo>
                    <a:pt x="2421" y="31"/>
                  </a:lnTo>
                  <a:lnTo>
                    <a:pt x="2421" y="31"/>
                  </a:lnTo>
                  <a:lnTo>
                    <a:pt x="2415" y="33"/>
                  </a:lnTo>
                  <a:lnTo>
                    <a:pt x="2410" y="33"/>
                  </a:lnTo>
                  <a:lnTo>
                    <a:pt x="2394" y="29"/>
                  </a:lnTo>
                  <a:lnTo>
                    <a:pt x="2379" y="26"/>
                  </a:lnTo>
                  <a:lnTo>
                    <a:pt x="2369" y="26"/>
                  </a:lnTo>
                  <a:lnTo>
                    <a:pt x="2361" y="24"/>
                  </a:lnTo>
                  <a:lnTo>
                    <a:pt x="2361" y="24"/>
                  </a:lnTo>
                  <a:lnTo>
                    <a:pt x="2363" y="22"/>
                  </a:lnTo>
                  <a:lnTo>
                    <a:pt x="2365" y="22"/>
                  </a:lnTo>
                  <a:lnTo>
                    <a:pt x="2373" y="24"/>
                  </a:lnTo>
                  <a:lnTo>
                    <a:pt x="2373" y="24"/>
                  </a:lnTo>
                  <a:lnTo>
                    <a:pt x="2367" y="20"/>
                  </a:lnTo>
                  <a:lnTo>
                    <a:pt x="2361" y="18"/>
                  </a:lnTo>
                  <a:lnTo>
                    <a:pt x="2352" y="16"/>
                  </a:lnTo>
                  <a:lnTo>
                    <a:pt x="2340" y="18"/>
                  </a:lnTo>
                  <a:lnTo>
                    <a:pt x="2330" y="22"/>
                  </a:lnTo>
                  <a:lnTo>
                    <a:pt x="2321" y="26"/>
                  </a:lnTo>
                  <a:lnTo>
                    <a:pt x="2309" y="27"/>
                  </a:lnTo>
                  <a:lnTo>
                    <a:pt x="2299" y="27"/>
                  </a:lnTo>
                  <a:lnTo>
                    <a:pt x="2290" y="24"/>
                  </a:lnTo>
                  <a:lnTo>
                    <a:pt x="2290" y="24"/>
                  </a:lnTo>
                  <a:lnTo>
                    <a:pt x="2286" y="26"/>
                  </a:lnTo>
                  <a:lnTo>
                    <a:pt x="2282" y="26"/>
                  </a:lnTo>
                  <a:lnTo>
                    <a:pt x="2274" y="24"/>
                  </a:lnTo>
                  <a:lnTo>
                    <a:pt x="2274" y="24"/>
                  </a:lnTo>
                  <a:lnTo>
                    <a:pt x="2276" y="24"/>
                  </a:lnTo>
                  <a:lnTo>
                    <a:pt x="2276" y="24"/>
                  </a:lnTo>
                  <a:lnTo>
                    <a:pt x="2274" y="24"/>
                  </a:lnTo>
                  <a:lnTo>
                    <a:pt x="2274" y="24"/>
                  </a:lnTo>
                  <a:lnTo>
                    <a:pt x="2267" y="18"/>
                  </a:lnTo>
                  <a:lnTo>
                    <a:pt x="2267" y="18"/>
                  </a:lnTo>
                  <a:lnTo>
                    <a:pt x="2272" y="24"/>
                  </a:lnTo>
                  <a:lnTo>
                    <a:pt x="2272" y="24"/>
                  </a:lnTo>
                  <a:lnTo>
                    <a:pt x="2265" y="24"/>
                  </a:lnTo>
                  <a:lnTo>
                    <a:pt x="2253" y="27"/>
                  </a:lnTo>
                  <a:lnTo>
                    <a:pt x="2251" y="16"/>
                  </a:lnTo>
                  <a:lnTo>
                    <a:pt x="2251" y="16"/>
                  </a:lnTo>
                  <a:lnTo>
                    <a:pt x="2249" y="16"/>
                  </a:lnTo>
                  <a:lnTo>
                    <a:pt x="2249" y="16"/>
                  </a:lnTo>
                  <a:lnTo>
                    <a:pt x="2245" y="16"/>
                  </a:lnTo>
                  <a:lnTo>
                    <a:pt x="2243" y="20"/>
                  </a:lnTo>
                  <a:lnTo>
                    <a:pt x="2245" y="24"/>
                  </a:lnTo>
                  <a:lnTo>
                    <a:pt x="2247" y="29"/>
                  </a:lnTo>
                  <a:lnTo>
                    <a:pt x="2247" y="29"/>
                  </a:lnTo>
                  <a:lnTo>
                    <a:pt x="2238" y="37"/>
                  </a:lnTo>
                  <a:lnTo>
                    <a:pt x="2238" y="37"/>
                  </a:lnTo>
                  <a:lnTo>
                    <a:pt x="2236" y="31"/>
                  </a:lnTo>
                  <a:lnTo>
                    <a:pt x="2232" y="29"/>
                  </a:lnTo>
                  <a:lnTo>
                    <a:pt x="2230" y="29"/>
                  </a:lnTo>
                  <a:lnTo>
                    <a:pt x="2226" y="29"/>
                  </a:lnTo>
                  <a:lnTo>
                    <a:pt x="2222" y="31"/>
                  </a:lnTo>
                  <a:lnTo>
                    <a:pt x="2218" y="31"/>
                  </a:lnTo>
                  <a:lnTo>
                    <a:pt x="2214" y="29"/>
                  </a:lnTo>
                  <a:lnTo>
                    <a:pt x="2212" y="24"/>
                  </a:lnTo>
                  <a:lnTo>
                    <a:pt x="2212" y="24"/>
                  </a:lnTo>
                  <a:lnTo>
                    <a:pt x="2209" y="27"/>
                  </a:lnTo>
                  <a:lnTo>
                    <a:pt x="2205" y="29"/>
                  </a:lnTo>
                  <a:lnTo>
                    <a:pt x="2191" y="33"/>
                  </a:lnTo>
                  <a:lnTo>
                    <a:pt x="2185" y="35"/>
                  </a:lnTo>
                  <a:lnTo>
                    <a:pt x="2180" y="39"/>
                  </a:lnTo>
                  <a:lnTo>
                    <a:pt x="2176" y="43"/>
                  </a:lnTo>
                  <a:lnTo>
                    <a:pt x="2172" y="49"/>
                  </a:lnTo>
                  <a:lnTo>
                    <a:pt x="2172" y="49"/>
                  </a:lnTo>
                  <a:lnTo>
                    <a:pt x="2172" y="47"/>
                  </a:lnTo>
                  <a:lnTo>
                    <a:pt x="2174" y="45"/>
                  </a:lnTo>
                  <a:lnTo>
                    <a:pt x="2174" y="45"/>
                  </a:lnTo>
                  <a:lnTo>
                    <a:pt x="2162" y="43"/>
                  </a:lnTo>
                  <a:lnTo>
                    <a:pt x="2156" y="43"/>
                  </a:lnTo>
                  <a:lnTo>
                    <a:pt x="2151" y="47"/>
                  </a:lnTo>
                  <a:lnTo>
                    <a:pt x="2149" y="33"/>
                  </a:lnTo>
                  <a:lnTo>
                    <a:pt x="2131" y="51"/>
                  </a:lnTo>
                  <a:lnTo>
                    <a:pt x="2131" y="51"/>
                  </a:lnTo>
                  <a:lnTo>
                    <a:pt x="2123" y="45"/>
                  </a:lnTo>
                  <a:lnTo>
                    <a:pt x="2120" y="41"/>
                  </a:lnTo>
                  <a:lnTo>
                    <a:pt x="2122" y="35"/>
                  </a:lnTo>
                  <a:lnTo>
                    <a:pt x="2125" y="27"/>
                  </a:lnTo>
                  <a:lnTo>
                    <a:pt x="2125" y="27"/>
                  </a:lnTo>
                  <a:lnTo>
                    <a:pt x="2112" y="35"/>
                  </a:lnTo>
                  <a:lnTo>
                    <a:pt x="2104" y="39"/>
                  </a:lnTo>
                  <a:lnTo>
                    <a:pt x="2096" y="41"/>
                  </a:lnTo>
                  <a:lnTo>
                    <a:pt x="2085" y="49"/>
                  </a:lnTo>
                  <a:lnTo>
                    <a:pt x="2085" y="41"/>
                  </a:lnTo>
                  <a:lnTo>
                    <a:pt x="2085" y="41"/>
                  </a:lnTo>
                  <a:lnTo>
                    <a:pt x="2079" y="43"/>
                  </a:lnTo>
                  <a:lnTo>
                    <a:pt x="2071" y="47"/>
                  </a:lnTo>
                  <a:lnTo>
                    <a:pt x="2065" y="49"/>
                  </a:lnTo>
                  <a:lnTo>
                    <a:pt x="2064" y="47"/>
                  </a:lnTo>
                  <a:lnTo>
                    <a:pt x="2062" y="45"/>
                  </a:lnTo>
                  <a:lnTo>
                    <a:pt x="2062" y="45"/>
                  </a:lnTo>
                  <a:lnTo>
                    <a:pt x="2052" y="41"/>
                  </a:lnTo>
                  <a:lnTo>
                    <a:pt x="2040" y="37"/>
                  </a:lnTo>
                  <a:lnTo>
                    <a:pt x="2007" y="37"/>
                  </a:lnTo>
                  <a:lnTo>
                    <a:pt x="1969" y="35"/>
                  </a:lnTo>
                  <a:lnTo>
                    <a:pt x="1949" y="33"/>
                  </a:lnTo>
                  <a:lnTo>
                    <a:pt x="1932" y="27"/>
                  </a:lnTo>
                  <a:lnTo>
                    <a:pt x="1932" y="27"/>
                  </a:lnTo>
                  <a:lnTo>
                    <a:pt x="1934" y="35"/>
                  </a:lnTo>
                  <a:lnTo>
                    <a:pt x="1934" y="37"/>
                  </a:lnTo>
                  <a:lnTo>
                    <a:pt x="1930" y="37"/>
                  </a:lnTo>
                  <a:lnTo>
                    <a:pt x="1926" y="35"/>
                  </a:lnTo>
                  <a:lnTo>
                    <a:pt x="1920" y="31"/>
                  </a:lnTo>
                  <a:lnTo>
                    <a:pt x="1917" y="29"/>
                  </a:lnTo>
                  <a:lnTo>
                    <a:pt x="1913" y="31"/>
                  </a:lnTo>
                  <a:lnTo>
                    <a:pt x="1911" y="37"/>
                  </a:lnTo>
                  <a:lnTo>
                    <a:pt x="1911" y="37"/>
                  </a:lnTo>
                  <a:lnTo>
                    <a:pt x="1907" y="29"/>
                  </a:lnTo>
                  <a:lnTo>
                    <a:pt x="1907" y="26"/>
                  </a:lnTo>
                  <a:lnTo>
                    <a:pt x="1909" y="22"/>
                  </a:lnTo>
                  <a:lnTo>
                    <a:pt x="1909" y="22"/>
                  </a:lnTo>
                  <a:lnTo>
                    <a:pt x="1901" y="24"/>
                  </a:lnTo>
                  <a:lnTo>
                    <a:pt x="1893" y="24"/>
                  </a:lnTo>
                  <a:lnTo>
                    <a:pt x="1882" y="22"/>
                  </a:lnTo>
                  <a:lnTo>
                    <a:pt x="1876" y="20"/>
                  </a:lnTo>
                  <a:lnTo>
                    <a:pt x="1872" y="22"/>
                  </a:lnTo>
                  <a:lnTo>
                    <a:pt x="1866" y="24"/>
                  </a:lnTo>
                  <a:lnTo>
                    <a:pt x="1860" y="29"/>
                  </a:lnTo>
                  <a:lnTo>
                    <a:pt x="1860" y="29"/>
                  </a:lnTo>
                  <a:lnTo>
                    <a:pt x="1860" y="26"/>
                  </a:lnTo>
                  <a:lnTo>
                    <a:pt x="1860" y="22"/>
                  </a:lnTo>
                  <a:lnTo>
                    <a:pt x="1862" y="18"/>
                  </a:lnTo>
                  <a:lnTo>
                    <a:pt x="1862" y="16"/>
                  </a:lnTo>
                  <a:lnTo>
                    <a:pt x="1862" y="16"/>
                  </a:lnTo>
                  <a:lnTo>
                    <a:pt x="1859" y="20"/>
                  </a:lnTo>
                  <a:lnTo>
                    <a:pt x="1855" y="20"/>
                  </a:lnTo>
                  <a:lnTo>
                    <a:pt x="1853" y="18"/>
                  </a:lnTo>
                  <a:lnTo>
                    <a:pt x="1853" y="18"/>
                  </a:lnTo>
                  <a:lnTo>
                    <a:pt x="1853" y="16"/>
                  </a:lnTo>
                  <a:lnTo>
                    <a:pt x="1855" y="14"/>
                  </a:lnTo>
                  <a:lnTo>
                    <a:pt x="1860" y="10"/>
                  </a:lnTo>
                  <a:lnTo>
                    <a:pt x="1860" y="10"/>
                  </a:lnTo>
                  <a:lnTo>
                    <a:pt x="1853" y="12"/>
                  </a:lnTo>
                  <a:lnTo>
                    <a:pt x="1847" y="14"/>
                  </a:lnTo>
                  <a:lnTo>
                    <a:pt x="1841" y="18"/>
                  </a:lnTo>
                  <a:lnTo>
                    <a:pt x="1839" y="22"/>
                  </a:lnTo>
                  <a:lnTo>
                    <a:pt x="1835" y="35"/>
                  </a:lnTo>
                  <a:lnTo>
                    <a:pt x="1833" y="47"/>
                  </a:lnTo>
                  <a:lnTo>
                    <a:pt x="1833" y="47"/>
                  </a:lnTo>
                  <a:lnTo>
                    <a:pt x="1826" y="43"/>
                  </a:lnTo>
                  <a:lnTo>
                    <a:pt x="1820" y="43"/>
                  </a:lnTo>
                  <a:lnTo>
                    <a:pt x="1814" y="45"/>
                  </a:lnTo>
                  <a:lnTo>
                    <a:pt x="1808" y="53"/>
                  </a:lnTo>
                  <a:lnTo>
                    <a:pt x="1808" y="53"/>
                  </a:lnTo>
                  <a:lnTo>
                    <a:pt x="1804" y="47"/>
                  </a:lnTo>
                  <a:lnTo>
                    <a:pt x="1802" y="43"/>
                  </a:lnTo>
                  <a:lnTo>
                    <a:pt x="1802" y="41"/>
                  </a:lnTo>
                  <a:lnTo>
                    <a:pt x="1804" y="41"/>
                  </a:lnTo>
                  <a:lnTo>
                    <a:pt x="1810" y="37"/>
                  </a:lnTo>
                  <a:lnTo>
                    <a:pt x="1810" y="37"/>
                  </a:lnTo>
                  <a:lnTo>
                    <a:pt x="1801" y="37"/>
                  </a:lnTo>
                  <a:lnTo>
                    <a:pt x="1783" y="35"/>
                  </a:lnTo>
                  <a:lnTo>
                    <a:pt x="1775" y="35"/>
                  </a:lnTo>
                  <a:lnTo>
                    <a:pt x="1768" y="37"/>
                  </a:lnTo>
                  <a:lnTo>
                    <a:pt x="1764" y="39"/>
                  </a:lnTo>
                  <a:lnTo>
                    <a:pt x="1762" y="43"/>
                  </a:lnTo>
                  <a:lnTo>
                    <a:pt x="1762" y="43"/>
                  </a:lnTo>
                  <a:lnTo>
                    <a:pt x="1758" y="41"/>
                  </a:lnTo>
                  <a:lnTo>
                    <a:pt x="1754" y="41"/>
                  </a:lnTo>
                  <a:lnTo>
                    <a:pt x="1748" y="45"/>
                  </a:lnTo>
                  <a:lnTo>
                    <a:pt x="1748" y="45"/>
                  </a:lnTo>
                  <a:lnTo>
                    <a:pt x="1729" y="43"/>
                  </a:lnTo>
                  <a:lnTo>
                    <a:pt x="1712" y="43"/>
                  </a:lnTo>
                  <a:lnTo>
                    <a:pt x="1715" y="45"/>
                  </a:lnTo>
                  <a:lnTo>
                    <a:pt x="1715" y="45"/>
                  </a:lnTo>
                  <a:lnTo>
                    <a:pt x="1714" y="51"/>
                  </a:lnTo>
                  <a:lnTo>
                    <a:pt x="1712" y="53"/>
                  </a:lnTo>
                  <a:lnTo>
                    <a:pt x="1708" y="55"/>
                  </a:lnTo>
                  <a:lnTo>
                    <a:pt x="1704" y="55"/>
                  </a:lnTo>
                  <a:lnTo>
                    <a:pt x="1696" y="53"/>
                  </a:lnTo>
                  <a:lnTo>
                    <a:pt x="1686" y="51"/>
                  </a:lnTo>
                  <a:lnTo>
                    <a:pt x="1688" y="51"/>
                  </a:lnTo>
                  <a:lnTo>
                    <a:pt x="1688" y="51"/>
                  </a:lnTo>
                  <a:lnTo>
                    <a:pt x="1679" y="47"/>
                  </a:lnTo>
                  <a:lnTo>
                    <a:pt x="1671" y="45"/>
                  </a:lnTo>
                  <a:lnTo>
                    <a:pt x="1665" y="47"/>
                  </a:lnTo>
                  <a:lnTo>
                    <a:pt x="1661" y="47"/>
                  </a:lnTo>
                  <a:lnTo>
                    <a:pt x="1657" y="47"/>
                  </a:lnTo>
                  <a:lnTo>
                    <a:pt x="1642" y="41"/>
                  </a:lnTo>
                  <a:lnTo>
                    <a:pt x="1644" y="53"/>
                  </a:lnTo>
                  <a:lnTo>
                    <a:pt x="1644" y="53"/>
                  </a:lnTo>
                  <a:lnTo>
                    <a:pt x="1642" y="58"/>
                  </a:lnTo>
                  <a:lnTo>
                    <a:pt x="1638" y="60"/>
                  </a:lnTo>
                  <a:lnTo>
                    <a:pt x="1632" y="58"/>
                  </a:lnTo>
                  <a:lnTo>
                    <a:pt x="1627" y="55"/>
                  </a:lnTo>
                  <a:lnTo>
                    <a:pt x="1611" y="47"/>
                  </a:lnTo>
                  <a:lnTo>
                    <a:pt x="1603" y="47"/>
                  </a:lnTo>
                  <a:lnTo>
                    <a:pt x="1596" y="47"/>
                  </a:lnTo>
                  <a:lnTo>
                    <a:pt x="1603" y="53"/>
                  </a:lnTo>
                  <a:lnTo>
                    <a:pt x="1603" y="53"/>
                  </a:lnTo>
                  <a:lnTo>
                    <a:pt x="1599" y="55"/>
                  </a:lnTo>
                  <a:lnTo>
                    <a:pt x="1594" y="53"/>
                  </a:lnTo>
                  <a:lnTo>
                    <a:pt x="1584" y="41"/>
                  </a:lnTo>
                  <a:lnTo>
                    <a:pt x="1574" y="27"/>
                  </a:lnTo>
                  <a:lnTo>
                    <a:pt x="1569" y="22"/>
                  </a:lnTo>
                  <a:lnTo>
                    <a:pt x="1565" y="20"/>
                  </a:lnTo>
                  <a:lnTo>
                    <a:pt x="1565" y="20"/>
                  </a:lnTo>
                  <a:lnTo>
                    <a:pt x="1565" y="18"/>
                  </a:lnTo>
                  <a:lnTo>
                    <a:pt x="1567" y="18"/>
                  </a:lnTo>
                  <a:lnTo>
                    <a:pt x="1570" y="16"/>
                  </a:lnTo>
                  <a:lnTo>
                    <a:pt x="1570" y="16"/>
                  </a:lnTo>
                  <a:lnTo>
                    <a:pt x="1563" y="12"/>
                  </a:lnTo>
                  <a:lnTo>
                    <a:pt x="1559" y="12"/>
                  </a:lnTo>
                  <a:lnTo>
                    <a:pt x="1557" y="14"/>
                  </a:lnTo>
                  <a:lnTo>
                    <a:pt x="1557" y="18"/>
                  </a:lnTo>
                  <a:lnTo>
                    <a:pt x="1557" y="26"/>
                  </a:lnTo>
                  <a:lnTo>
                    <a:pt x="1553" y="29"/>
                  </a:lnTo>
                  <a:lnTo>
                    <a:pt x="1547" y="31"/>
                  </a:lnTo>
                  <a:lnTo>
                    <a:pt x="1547" y="31"/>
                  </a:lnTo>
                  <a:lnTo>
                    <a:pt x="1547" y="26"/>
                  </a:lnTo>
                  <a:lnTo>
                    <a:pt x="1547" y="20"/>
                  </a:lnTo>
                  <a:lnTo>
                    <a:pt x="1545" y="14"/>
                  </a:lnTo>
                  <a:lnTo>
                    <a:pt x="1543" y="12"/>
                  </a:lnTo>
                  <a:lnTo>
                    <a:pt x="1540" y="12"/>
                  </a:lnTo>
                  <a:lnTo>
                    <a:pt x="1540" y="12"/>
                  </a:lnTo>
                  <a:lnTo>
                    <a:pt x="1536" y="12"/>
                  </a:lnTo>
                  <a:lnTo>
                    <a:pt x="1530" y="12"/>
                  </a:lnTo>
                  <a:lnTo>
                    <a:pt x="1514" y="20"/>
                  </a:lnTo>
                  <a:lnTo>
                    <a:pt x="1507" y="24"/>
                  </a:lnTo>
                  <a:lnTo>
                    <a:pt x="1497" y="26"/>
                  </a:lnTo>
                  <a:lnTo>
                    <a:pt x="1489" y="26"/>
                  </a:lnTo>
                  <a:lnTo>
                    <a:pt x="1481" y="22"/>
                  </a:lnTo>
                  <a:lnTo>
                    <a:pt x="1481" y="22"/>
                  </a:lnTo>
                  <a:lnTo>
                    <a:pt x="1485" y="26"/>
                  </a:lnTo>
                  <a:lnTo>
                    <a:pt x="1487" y="29"/>
                  </a:lnTo>
                  <a:lnTo>
                    <a:pt x="1485" y="33"/>
                  </a:lnTo>
                  <a:lnTo>
                    <a:pt x="1481" y="37"/>
                  </a:lnTo>
                  <a:lnTo>
                    <a:pt x="1481" y="37"/>
                  </a:lnTo>
                  <a:lnTo>
                    <a:pt x="1476" y="37"/>
                  </a:lnTo>
                  <a:lnTo>
                    <a:pt x="1468" y="35"/>
                  </a:lnTo>
                  <a:lnTo>
                    <a:pt x="1454" y="29"/>
                  </a:lnTo>
                  <a:lnTo>
                    <a:pt x="1449" y="27"/>
                  </a:lnTo>
                  <a:lnTo>
                    <a:pt x="1441" y="27"/>
                  </a:lnTo>
                  <a:lnTo>
                    <a:pt x="1435" y="29"/>
                  </a:lnTo>
                  <a:lnTo>
                    <a:pt x="1429" y="33"/>
                  </a:lnTo>
                  <a:lnTo>
                    <a:pt x="1429" y="33"/>
                  </a:lnTo>
                  <a:lnTo>
                    <a:pt x="1427" y="31"/>
                  </a:lnTo>
                  <a:lnTo>
                    <a:pt x="1427" y="29"/>
                  </a:lnTo>
                  <a:lnTo>
                    <a:pt x="1427" y="29"/>
                  </a:lnTo>
                  <a:lnTo>
                    <a:pt x="1404" y="37"/>
                  </a:lnTo>
                  <a:lnTo>
                    <a:pt x="1393" y="41"/>
                  </a:lnTo>
                  <a:lnTo>
                    <a:pt x="1389" y="43"/>
                  </a:lnTo>
                  <a:lnTo>
                    <a:pt x="1385" y="47"/>
                  </a:lnTo>
                  <a:lnTo>
                    <a:pt x="1385" y="47"/>
                  </a:lnTo>
                  <a:lnTo>
                    <a:pt x="1383" y="41"/>
                  </a:lnTo>
                  <a:lnTo>
                    <a:pt x="1379" y="37"/>
                  </a:lnTo>
                  <a:lnTo>
                    <a:pt x="1375" y="35"/>
                  </a:lnTo>
                  <a:lnTo>
                    <a:pt x="1371" y="33"/>
                  </a:lnTo>
                  <a:lnTo>
                    <a:pt x="1360" y="35"/>
                  </a:lnTo>
                  <a:lnTo>
                    <a:pt x="1348" y="37"/>
                  </a:lnTo>
                  <a:lnTo>
                    <a:pt x="1336" y="41"/>
                  </a:lnTo>
                  <a:lnTo>
                    <a:pt x="1327" y="43"/>
                  </a:lnTo>
                  <a:lnTo>
                    <a:pt x="1323" y="43"/>
                  </a:lnTo>
                  <a:lnTo>
                    <a:pt x="1321" y="39"/>
                  </a:lnTo>
                  <a:lnTo>
                    <a:pt x="1319" y="37"/>
                  </a:lnTo>
                  <a:lnTo>
                    <a:pt x="1319" y="31"/>
                  </a:lnTo>
                  <a:lnTo>
                    <a:pt x="1284" y="33"/>
                  </a:lnTo>
                  <a:lnTo>
                    <a:pt x="1286" y="29"/>
                  </a:lnTo>
                  <a:lnTo>
                    <a:pt x="1286" y="29"/>
                  </a:lnTo>
                  <a:lnTo>
                    <a:pt x="1273" y="29"/>
                  </a:lnTo>
                  <a:lnTo>
                    <a:pt x="1263" y="33"/>
                  </a:lnTo>
                  <a:lnTo>
                    <a:pt x="1255" y="37"/>
                  </a:lnTo>
                  <a:lnTo>
                    <a:pt x="1249" y="43"/>
                  </a:lnTo>
                  <a:lnTo>
                    <a:pt x="1249" y="43"/>
                  </a:lnTo>
                  <a:lnTo>
                    <a:pt x="1248" y="41"/>
                  </a:lnTo>
                  <a:lnTo>
                    <a:pt x="1248" y="39"/>
                  </a:lnTo>
                  <a:lnTo>
                    <a:pt x="1249" y="37"/>
                  </a:lnTo>
                  <a:lnTo>
                    <a:pt x="1249" y="37"/>
                  </a:lnTo>
                  <a:lnTo>
                    <a:pt x="1230" y="33"/>
                  </a:lnTo>
                  <a:lnTo>
                    <a:pt x="1217" y="33"/>
                  </a:lnTo>
                  <a:lnTo>
                    <a:pt x="1205" y="37"/>
                  </a:lnTo>
                  <a:lnTo>
                    <a:pt x="1188" y="47"/>
                  </a:lnTo>
                  <a:lnTo>
                    <a:pt x="1186" y="37"/>
                  </a:lnTo>
                  <a:lnTo>
                    <a:pt x="1186" y="37"/>
                  </a:lnTo>
                  <a:lnTo>
                    <a:pt x="1182" y="37"/>
                  </a:lnTo>
                  <a:lnTo>
                    <a:pt x="1176" y="37"/>
                  </a:lnTo>
                  <a:lnTo>
                    <a:pt x="1157" y="31"/>
                  </a:lnTo>
                  <a:lnTo>
                    <a:pt x="1145" y="29"/>
                  </a:lnTo>
                  <a:lnTo>
                    <a:pt x="1133" y="29"/>
                  </a:lnTo>
                  <a:lnTo>
                    <a:pt x="1122" y="29"/>
                  </a:lnTo>
                  <a:lnTo>
                    <a:pt x="1110" y="33"/>
                  </a:lnTo>
                  <a:lnTo>
                    <a:pt x="1110" y="33"/>
                  </a:lnTo>
                  <a:lnTo>
                    <a:pt x="1110" y="29"/>
                  </a:lnTo>
                  <a:lnTo>
                    <a:pt x="1114" y="27"/>
                  </a:lnTo>
                  <a:lnTo>
                    <a:pt x="1114" y="27"/>
                  </a:lnTo>
                  <a:lnTo>
                    <a:pt x="1106" y="29"/>
                  </a:lnTo>
                  <a:lnTo>
                    <a:pt x="1101" y="29"/>
                  </a:lnTo>
                  <a:lnTo>
                    <a:pt x="1085" y="29"/>
                  </a:lnTo>
                  <a:lnTo>
                    <a:pt x="1058" y="22"/>
                  </a:lnTo>
                  <a:lnTo>
                    <a:pt x="1044" y="20"/>
                  </a:lnTo>
                  <a:lnTo>
                    <a:pt x="1035" y="20"/>
                  </a:lnTo>
                  <a:lnTo>
                    <a:pt x="1029" y="22"/>
                  </a:lnTo>
                  <a:lnTo>
                    <a:pt x="1025" y="26"/>
                  </a:lnTo>
                  <a:lnTo>
                    <a:pt x="1021" y="31"/>
                  </a:lnTo>
                  <a:lnTo>
                    <a:pt x="1019" y="37"/>
                  </a:lnTo>
                  <a:lnTo>
                    <a:pt x="996" y="47"/>
                  </a:lnTo>
                  <a:lnTo>
                    <a:pt x="996" y="47"/>
                  </a:lnTo>
                  <a:lnTo>
                    <a:pt x="1004" y="49"/>
                  </a:lnTo>
                  <a:lnTo>
                    <a:pt x="1008" y="51"/>
                  </a:lnTo>
                  <a:lnTo>
                    <a:pt x="1008" y="55"/>
                  </a:lnTo>
                  <a:lnTo>
                    <a:pt x="1006" y="56"/>
                  </a:lnTo>
                  <a:lnTo>
                    <a:pt x="1002" y="64"/>
                  </a:lnTo>
                  <a:lnTo>
                    <a:pt x="1002" y="68"/>
                  </a:lnTo>
                  <a:lnTo>
                    <a:pt x="1004" y="70"/>
                  </a:lnTo>
                  <a:lnTo>
                    <a:pt x="1004" y="70"/>
                  </a:lnTo>
                  <a:lnTo>
                    <a:pt x="1000" y="70"/>
                  </a:lnTo>
                  <a:lnTo>
                    <a:pt x="994" y="70"/>
                  </a:lnTo>
                  <a:lnTo>
                    <a:pt x="986" y="66"/>
                  </a:lnTo>
                  <a:lnTo>
                    <a:pt x="985" y="62"/>
                  </a:lnTo>
                  <a:lnTo>
                    <a:pt x="983" y="60"/>
                  </a:lnTo>
                  <a:lnTo>
                    <a:pt x="985" y="58"/>
                  </a:lnTo>
                  <a:lnTo>
                    <a:pt x="988" y="56"/>
                  </a:lnTo>
                  <a:lnTo>
                    <a:pt x="990" y="58"/>
                  </a:lnTo>
                  <a:lnTo>
                    <a:pt x="990" y="58"/>
                  </a:lnTo>
                  <a:lnTo>
                    <a:pt x="990" y="53"/>
                  </a:lnTo>
                  <a:lnTo>
                    <a:pt x="986" y="49"/>
                  </a:lnTo>
                  <a:lnTo>
                    <a:pt x="981" y="47"/>
                  </a:lnTo>
                  <a:lnTo>
                    <a:pt x="975" y="45"/>
                  </a:lnTo>
                  <a:lnTo>
                    <a:pt x="961" y="43"/>
                  </a:lnTo>
                  <a:lnTo>
                    <a:pt x="956" y="41"/>
                  </a:lnTo>
                  <a:lnTo>
                    <a:pt x="956" y="37"/>
                  </a:lnTo>
                  <a:lnTo>
                    <a:pt x="956" y="37"/>
                  </a:lnTo>
                  <a:lnTo>
                    <a:pt x="911" y="35"/>
                  </a:lnTo>
                  <a:lnTo>
                    <a:pt x="869" y="31"/>
                  </a:lnTo>
                  <a:lnTo>
                    <a:pt x="828" y="27"/>
                  </a:lnTo>
                  <a:lnTo>
                    <a:pt x="787" y="26"/>
                  </a:lnTo>
                  <a:lnTo>
                    <a:pt x="793" y="41"/>
                  </a:lnTo>
                  <a:lnTo>
                    <a:pt x="774" y="41"/>
                  </a:lnTo>
                  <a:lnTo>
                    <a:pt x="774" y="41"/>
                  </a:lnTo>
                  <a:lnTo>
                    <a:pt x="772" y="37"/>
                  </a:lnTo>
                  <a:lnTo>
                    <a:pt x="770" y="33"/>
                  </a:lnTo>
                  <a:lnTo>
                    <a:pt x="774" y="29"/>
                  </a:lnTo>
                  <a:lnTo>
                    <a:pt x="781" y="29"/>
                  </a:lnTo>
                  <a:lnTo>
                    <a:pt x="781" y="29"/>
                  </a:lnTo>
                  <a:lnTo>
                    <a:pt x="778" y="27"/>
                  </a:lnTo>
                  <a:lnTo>
                    <a:pt x="774" y="26"/>
                  </a:lnTo>
                  <a:lnTo>
                    <a:pt x="766" y="29"/>
                  </a:lnTo>
                  <a:lnTo>
                    <a:pt x="760" y="35"/>
                  </a:lnTo>
                  <a:lnTo>
                    <a:pt x="758" y="41"/>
                  </a:lnTo>
                  <a:lnTo>
                    <a:pt x="758" y="41"/>
                  </a:lnTo>
                  <a:lnTo>
                    <a:pt x="751" y="37"/>
                  </a:lnTo>
                  <a:lnTo>
                    <a:pt x="749" y="35"/>
                  </a:lnTo>
                  <a:lnTo>
                    <a:pt x="749" y="31"/>
                  </a:lnTo>
                  <a:lnTo>
                    <a:pt x="752" y="27"/>
                  </a:lnTo>
                  <a:lnTo>
                    <a:pt x="760" y="24"/>
                  </a:lnTo>
                  <a:lnTo>
                    <a:pt x="762" y="22"/>
                  </a:lnTo>
                  <a:lnTo>
                    <a:pt x="760" y="22"/>
                  </a:lnTo>
                  <a:lnTo>
                    <a:pt x="749" y="22"/>
                  </a:lnTo>
                  <a:lnTo>
                    <a:pt x="752" y="24"/>
                  </a:lnTo>
                  <a:lnTo>
                    <a:pt x="752" y="24"/>
                  </a:lnTo>
                  <a:lnTo>
                    <a:pt x="741" y="33"/>
                  </a:lnTo>
                  <a:lnTo>
                    <a:pt x="735" y="35"/>
                  </a:lnTo>
                  <a:lnTo>
                    <a:pt x="725" y="37"/>
                  </a:lnTo>
                  <a:lnTo>
                    <a:pt x="725" y="37"/>
                  </a:lnTo>
                  <a:lnTo>
                    <a:pt x="720" y="33"/>
                  </a:lnTo>
                  <a:lnTo>
                    <a:pt x="720" y="31"/>
                  </a:lnTo>
                  <a:lnTo>
                    <a:pt x="718" y="27"/>
                  </a:lnTo>
                  <a:lnTo>
                    <a:pt x="716" y="26"/>
                  </a:lnTo>
                  <a:lnTo>
                    <a:pt x="716" y="26"/>
                  </a:lnTo>
                  <a:lnTo>
                    <a:pt x="716" y="26"/>
                  </a:lnTo>
                  <a:lnTo>
                    <a:pt x="710" y="26"/>
                  </a:lnTo>
                  <a:lnTo>
                    <a:pt x="687" y="24"/>
                  </a:lnTo>
                  <a:lnTo>
                    <a:pt x="696" y="37"/>
                  </a:lnTo>
                  <a:lnTo>
                    <a:pt x="696" y="37"/>
                  </a:lnTo>
                  <a:lnTo>
                    <a:pt x="689" y="39"/>
                  </a:lnTo>
                  <a:lnTo>
                    <a:pt x="683" y="41"/>
                  </a:lnTo>
                  <a:lnTo>
                    <a:pt x="681" y="41"/>
                  </a:lnTo>
                  <a:lnTo>
                    <a:pt x="681" y="43"/>
                  </a:lnTo>
                  <a:lnTo>
                    <a:pt x="685" y="51"/>
                  </a:lnTo>
                  <a:lnTo>
                    <a:pt x="685" y="51"/>
                  </a:lnTo>
                  <a:lnTo>
                    <a:pt x="681" y="47"/>
                  </a:lnTo>
                  <a:lnTo>
                    <a:pt x="677" y="45"/>
                  </a:lnTo>
                  <a:lnTo>
                    <a:pt x="664" y="41"/>
                  </a:lnTo>
                  <a:lnTo>
                    <a:pt x="650" y="39"/>
                  </a:lnTo>
                  <a:lnTo>
                    <a:pt x="633" y="37"/>
                  </a:lnTo>
                  <a:lnTo>
                    <a:pt x="604" y="39"/>
                  </a:lnTo>
                  <a:lnTo>
                    <a:pt x="592" y="37"/>
                  </a:lnTo>
                  <a:lnTo>
                    <a:pt x="586" y="35"/>
                  </a:lnTo>
                  <a:lnTo>
                    <a:pt x="586" y="35"/>
                  </a:lnTo>
                  <a:lnTo>
                    <a:pt x="575" y="41"/>
                  </a:lnTo>
                  <a:lnTo>
                    <a:pt x="563" y="45"/>
                  </a:lnTo>
                  <a:lnTo>
                    <a:pt x="551" y="45"/>
                  </a:lnTo>
                  <a:lnTo>
                    <a:pt x="540" y="45"/>
                  </a:lnTo>
                  <a:lnTo>
                    <a:pt x="540" y="45"/>
                  </a:lnTo>
                  <a:lnTo>
                    <a:pt x="542" y="47"/>
                  </a:lnTo>
                  <a:lnTo>
                    <a:pt x="542" y="53"/>
                  </a:lnTo>
                  <a:lnTo>
                    <a:pt x="542" y="56"/>
                  </a:lnTo>
                  <a:lnTo>
                    <a:pt x="540" y="58"/>
                  </a:lnTo>
                  <a:lnTo>
                    <a:pt x="536" y="58"/>
                  </a:lnTo>
                  <a:lnTo>
                    <a:pt x="530" y="58"/>
                  </a:lnTo>
                  <a:lnTo>
                    <a:pt x="530" y="58"/>
                  </a:lnTo>
                  <a:lnTo>
                    <a:pt x="530" y="51"/>
                  </a:lnTo>
                  <a:lnTo>
                    <a:pt x="528" y="45"/>
                  </a:lnTo>
                  <a:lnTo>
                    <a:pt x="524" y="41"/>
                  </a:lnTo>
                  <a:lnTo>
                    <a:pt x="517" y="39"/>
                  </a:lnTo>
                  <a:lnTo>
                    <a:pt x="501" y="35"/>
                  </a:lnTo>
                  <a:lnTo>
                    <a:pt x="495" y="31"/>
                  </a:lnTo>
                  <a:lnTo>
                    <a:pt x="490" y="26"/>
                  </a:lnTo>
                  <a:lnTo>
                    <a:pt x="490" y="26"/>
                  </a:lnTo>
                  <a:lnTo>
                    <a:pt x="491" y="27"/>
                  </a:lnTo>
                  <a:lnTo>
                    <a:pt x="491" y="29"/>
                  </a:lnTo>
                  <a:lnTo>
                    <a:pt x="488" y="31"/>
                  </a:lnTo>
                  <a:lnTo>
                    <a:pt x="474" y="35"/>
                  </a:lnTo>
                  <a:lnTo>
                    <a:pt x="466" y="35"/>
                  </a:lnTo>
                  <a:lnTo>
                    <a:pt x="461" y="39"/>
                  </a:lnTo>
                  <a:lnTo>
                    <a:pt x="461" y="41"/>
                  </a:lnTo>
                  <a:lnTo>
                    <a:pt x="459" y="43"/>
                  </a:lnTo>
                  <a:lnTo>
                    <a:pt x="462" y="49"/>
                  </a:lnTo>
                  <a:lnTo>
                    <a:pt x="462" y="49"/>
                  </a:lnTo>
                  <a:lnTo>
                    <a:pt x="459" y="47"/>
                  </a:lnTo>
                  <a:lnTo>
                    <a:pt x="457" y="45"/>
                  </a:lnTo>
                  <a:lnTo>
                    <a:pt x="457" y="41"/>
                  </a:lnTo>
                  <a:lnTo>
                    <a:pt x="457" y="35"/>
                  </a:lnTo>
                  <a:lnTo>
                    <a:pt x="455" y="33"/>
                  </a:lnTo>
                  <a:lnTo>
                    <a:pt x="453" y="31"/>
                  </a:lnTo>
                  <a:lnTo>
                    <a:pt x="453" y="31"/>
                  </a:lnTo>
                  <a:lnTo>
                    <a:pt x="441" y="33"/>
                  </a:lnTo>
                  <a:lnTo>
                    <a:pt x="428" y="35"/>
                  </a:lnTo>
                  <a:lnTo>
                    <a:pt x="402" y="31"/>
                  </a:lnTo>
                  <a:lnTo>
                    <a:pt x="375" y="27"/>
                  </a:lnTo>
                  <a:lnTo>
                    <a:pt x="360" y="27"/>
                  </a:lnTo>
                  <a:lnTo>
                    <a:pt x="346" y="27"/>
                  </a:lnTo>
                  <a:lnTo>
                    <a:pt x="346" y="27"/>
                  </a:lnTo>
                  <a:lnTo>
                    <a:pt x="348" y="33"/>
                  </a:lnTo>
                  <a:lnTo>
                    <a:pt x="348" y="39"/>
                  </a:lnTo>
                  <a:lnTo>
                    <a:pt x="344" y="43"/>
                  </a:lnTo>
                  <a:lnTo>
                    <a:pt x="323" y="24"/>
                  </a:lnTo>
                  <a:lnTo>
                    <a:pt x="323" y="24"/>
                  </a:lnTo>
                  <a:lnTo>
                    <a:pt x="321" y="26"/>
                  </a:lnTo>
                  <a:lnTo>
                    <a:pt x="319" y="27"/>
                  </a:lnTo>
                  <a:lnTo>
                    <a:pt x="315" y="33"/>
                  </a:lnTo>
                  <a:lnTo>
                    <a:pt x="314" y="35"/>
                  </a:lnTo>
                  <a:lnTo>
                    <a:pt x="312" y="37"/>
                  </a:lnTo>
                  <a:lnTo>
                    <a:pt x="308" y="35"/>
                  </a:lnTo>
                  <a:lnTo>
                    <a:pt x="302" y="31"/>
                  </a:lnTo>
                  <a:lnTo>
                    <a:pt x="302" y="31"/>
                  </a:lnTo>
                  <a:lnTo>
                    <a:pt x="306" y="37"/>
                  </a:lnTo>
                  <a:lnTo>
                    <a:pt x="306" y="41"/>
                  </a:lnTo>
                  <a:lnTo>
                    <a:pt x="302" y="41"/>
                  </a:lnTo>
                  <a:lnTo>
                    <a:pt x="302" y="41"/>
                  </a:lnTo>
                  <a:lnTo>
                    <a:pt x="275" y="37"/>
                  </a:lnTo>
                  <a:lnTo>
                    <a:pt x="246" y="35"/>
                  </a:lnTo>
                  <a:lnTo>
                    <a:pt x="188" y="37"/>
                  </a:lnTo>
                  <a:lnTo>
                    <a:pt x="161" y="39"/>
                  </a:lnTo>
                  <a:lnTo>
                    <a:pt x="132" y="37"/>
                  </a:lnTo>
                  <a:lnTo>
                    <a:pt x="103" y="31"/>
                  </a:lnTo>
                  <a:lnTo>
                    <a:pt x="87" y="27"/>
                  </a:lnTo>
                  <a:lnTo>
                    <a:pt x="74" y="22"/>
                  </a:lnTo>
                  <a:lnTo>
                    <a:pt x="74" y="22"/>
                  </a:lnTo>
                  <a:lnTo>
                    <a:pt x="80" y="26"/>
                  </a:lnTo>
                  <a:lnTo>
                    <a:pt x="78" y="29"/>
                  </a:lnTo>
                  <a:lnTo>
                    <a:pt x="76" y="29"/>
                  </a:lnTo>
                  <a:lnTo>
                    <a:pt x="70" y="29"/>
                  </a:lnTo>
                  <a:lnTo>
                    <a:pt x="70" y="29"/>
                  </a:lnTo>
                  <a:lnTo>
                    <a:pt x="72" y="33"/>
                  </a:lnTo>
                  <a:lnTo>
                    <a:pt x="72" y="37"/>
                  </a:lnTo>
                  <a:lnTo>
                    <a:pt x="70" y="41"/>
                  </a:lnTo>
                  <a:lnTo>
                    <a:pt x="70" y="45"/>
                  </a:lnTo>
                  <a:lnTo>
                    <a:pt x="39" y="29"/>
                  </a:lnTo>
                  <a:lnTo>
                    <a:pt x="39" y="29"/>
                  </a:lnTo>
                  <a:lnTo>
                    <a:pt x="35" y="35"/>
                  </a:lnTo>
                  <a:lnTo>
                    <a:pt x="31" y="37"/>
                  </a:lnTo>
                  <a:lnTo>
                    <a:pt x="20" y="37"/>
                  </a:lnTo>
                  <a:lnTo>
                    <a:pt x="8" y="39"/>
                  </a:lnTo>
                  <a:lnTo>
                    <a:pt x="4" y="41"/>
                  </a:lnTo>
                  <a:lnTo>
                    <a:pt x="0" y="45"/>
                  </a:lnTo>
                  <a:lnTo>
                    <a:pt x="12" y="43"/>
                  </a:lnTo>
                  <a:lnTo>
                    <a:pt x="12" y="43"/>
                  </a:lnTo>
                  <a:lnTo>
                    <a:pt x="8" y="49"/>
                  </a:lnTo>
                  <a:lnTo>
                    <a:pt x="8" y="56"/>
                  </a:lnTo>
                  <a:lnTo>
                    <a:pt x="12" y="62"/>
                  </a:lnTo>
                  <a:lnTo>
                    <a:pt x="16" y="70"/>
                  </a:lnTo>
                  <a:lnTo>
                    <a:pt x="23" y="85"/>
                  </a:lnTo>
                  <a:lnTo>
                    <a:pt x="27" y="93"/>
                  </a:lnTo>
                  <a:lnTo>
                    <a:pt x="27" y="101"/>
                  </a:lnTo>
                  <a:lnTo>
                    <a:pt x="27" y="101"/>
                  </a:lnTo>
                  <a:lnTo>
                    <a:pt x="31" y="97"/>
                  </a:lnTo>
                  <a:lnTo>
                    <a:pt x="33" y="97"/>
                  </a:lnTo>
                  <a:lnTo>
                    <a:pt x="41" y="97"/>
                  </a:lnTo>
                  <a:lnTo>
                    <a:pt x="49" y="99"/>
                  </a:lnTo>
                  <a:lnTo>
                    <a:pt x="56" y="105"/>
                  </a:lnTo>
                  <a:lnTo>
                    <a:pt x="64" y="109"/>
                  </a:lnTo>
                  <a:lnTo>
                    <a:pt x="74" y="111"/>
                  </a:lnTo>
                  <a:lnTo>
                    <a:pt x="83" y="109"/>
                  </a:lnTo>
                  <a:lnTo>
                    <a:pt x="87" y="105"/>
                  </a:lnTo>
                  <a:lnTo>
                    <a:pt x="91" y="101"/>
                  </a:lnTo>
                  <a:lnTo>
                    <a:pt x="91" y="101"/>
                  </a:lnTo>
                  <a:lnTo>
                    <a:pt x="93" y="105"/>
                  </a:lnTo>
                  <a:lnTo>
                    <a:pt x="93" y="107"/>
                  </a:lnTo>
                  <a:lnTo>
                    <a:pt x="91" y="111"/>
                  </a:lnTo>
                  <a:lnTo>
                    <a:pt x="91" y="113"/>
                  </a:lnTo>
                  <a:lnTo>
                    <a:pt x="91" y="113"/>
                  </a:lnTo>
                  <a:lnTo>
                    <a:pt x="95" y="107"/>
                  </a:lnTo>
                  <a:lnTo>
                    <a:pt x="101" y="105"/>
                  </a:lnTo>
                  <a:lnTo>
                    <a:pt x="109" y="105"/>
                  </a:lnTo>
                  <a:lnTo>
                    <a:pt x="118" y="107"/>
                  </a:lnTo>
                  <a:lnTo>
                    <a:pt x="116" y="109"/>
                  </a:lnTo>
                  <a:lnTo>
                    <a:pt x="116" y="109"/>
                  </a:lnTo>
                  <a:lnTo>
                    <a:pt x="143" y="109"/>
                  </a:lnTo>
                  <a:lnTo>
                    <a:pt x="165" y="113"/>
                  </a:lnTo>
                  <a:lnTo>
                    <a:pt x="188" y="116"/>
                  </a:lnTo>
                  <a:lnTo>
                    <a:pt x="217" y="120"/>
                  </a:lnTo>
                  <a:lnTo>
                    <a:pt x="213" y="111"/>
                  </a:lnTo>
                  <a:lnTo>
                    <a:pt x="213" y="111"/>
                  </a:lnTo>
                  <a:lnTo>
                    <a:pt x="219" y="113"/>
                  </a:lnTo>
                  <a:lnTo>
                    <a:pt x="223" y="114"/>
                  </a:lnTo>
                  <a:lnTo>
                    <a:pt x="228" y="118"/>
                  </a:lnTo>
                  <a:lnTo>
                    <a:pt x="228" y="118"/>
                  </a:lnTo>
                  <a:lnTo>
                    <a:pt x="230" y="113"/>
                  </a:lnTo>
                  <a:lnTo>
                    <a:pt x="230" y="111"/>
                  </a:lnTo>
                  <a:lnTo>
                    <a:pt x="221" y="109"/>
                  </a:lnTo>
                  <a:lnTo>
                    <a:pt x="217" y="109"/>
                  </a:lnTo>
                  <a:lnTo>
                    <a:pt x="213" y="107"/>
                  </a:lnTo>
                  <a:lnTo>
                    <a:pt x="211" y="105"/>
                  </a:lnTo>
                  <a:lnTo>
                    <a:pt x="213" y="99"/>
                  </a:lnTo>
                  <a:lnTo>
                    <a:pt x="213" y="99"/>
                  </a:lnTo>
                  <a:lnTo>
                    <a:pt x="215" y="103"/>
                  </a:lnTo>
                  <a:lnTo>
                    <a:pt x="219" y="105"/>
                  </a:lnTo>
                  <a:lnTo>
                    <a:pt x="228" y="109"/>
                  </a:lnTo>
                  <a:lnTo>
                    <a:pt x="240" y="111"/>
                  </a:lnTo>
                  <a:lnTo>
                    <a:pt x="252" y="111"/>
                  </a:lnTo>
                  <a:lnTo>
                    <a:pt x="263" y="111"/>
                  </a:lnTo>
                  <a:lnTo>
                    <a:pt x="275" y="113"/>
                  </a:lnTo>
                  <a:lnTo>
                    <a:pt x="283" y="116"/>
                  </a:lnTo>
                  <a:lnTo>
                    <a:pt x="286" y="120"/>
                  </a:lnTo>
                  <a:lnTo>
                    <a:pt x="288" y="124"/>
                  </a:lnTo>
                  <a:lnTo>
                    <a:pt x="288" y="124"/>
                  </a:lnTo>
                  <a:lnTo>
                    <a:pt x="292" y="124"/>
                  </a:lnTo>
                  <a:lnTo>
                    <a:pt x="294" y="122"/>
                  </a:lnTo>
                  <a:lnTo>
                    <a:pt x="292" y="118"/>
                  </a:lnTo>
                  <a:lnTo>
                    <a:pt x="292" y="114"/>
                  </a:lnTo>
                  <a:lnTo>
                    <a:pt x="294" y="113"/>
                  </a:lnTo>
                  <a:lnTo>
                    <a:pt x="298" y="113"/>
                  </a:lnTo>
                  <a:lnTo>
                    <a:pt x="302" y="118"/>
                  </a:lnTo>
                  <a:lnTo>
                    <a:pt x="306" y="111"/>
                  </a:lnTo>
                  <a:lnTo>
                    <a:pt x="306" y="111"/>
                  </a:lnTo>
                  <a:lnTo>
                    <a:pt x="312" y="113"/>
                  </a:lnTo>
                  <a:lnTo>
                    <a:pt x="315" y="116"/>
                  </a:lnTo>
                  <a:lnTo>
                    <a:pt x="319" y="120"/>
                  </a:lnTo>
                  <a:lnTo>
                    <a:pt x="319" y="126"/>
                  </a:lnTo>
                  <a:lnTo>
                    <a:pt x="319" y="126"/>
                  </a:lnTo>
                  <a:lnTo>
                    <a:pt x="315" y="126"/>
                  </a:lnTo>
                  <a:lnTo>
                    <a:pt x="312" y="128"/>
                  </a:lnTo>
                  <a:lnTo>
                    <a:pt x="312" y="128"/>
                  </a:lnTo>
                  <a:lnTo>
                    <a:pt x="315" y="130"/>
                  </a:lnTo>
                  <a:lnTo>
                    <a:pt x="321" y="130"/>
                  </a:lnTo>
                  <a:lnTo>
                    <a:pt x="333" y="130"/>
                  </a:lnTo>
                  <a:lnTo>
                    <a:pt x="344" y="128"/>
                  </a:lnTo>
                  <a:lnTo>
                    <a:pt x="350" y="128"/>
                  </a:lnTo>
                  <a:lnTo>
                    <a:pt x="337" y="122"/>
                  </a:lnTo>
                  <a:lnTo>
                    <a:pt x="337" y="122"/>
                  </a:lnTo>
                  <a:lnTo>
                    <a:pt x="368" y="120"/>
                  </a:lnTo>
                  <a:lnTo>
                    <a:pt x="401" y="120"/>
                  </a:lnTo>
                  <a:lnTo>
                    <a:pt x="433" y="118"/>
                  </a:lnTo>
                  <a:lnTo>
                    <a:pt x="449" y="116"/>
                  </a:lnTo>
                  <a:lnTo>
                    <a:pt x="462" y="113"/>
                  </a:lnTo>
                  <a:lnTo>
                    <a:pt x="461" y="107"/>
                  </a:lnTo>
                  <a:lnTo>
                    <a:pt x="461" y="107"/>
                  </a:lnTo>
                  <a:lnTo>
                    <a:pt x="470" y="105"/>
                  </a:lnTo>
                  <a:lnTo>
                    <a:pt x="476" y="105"/>
                  </a:lnTo>
                  <a:lnTo>
                    <a:pt x="488" y="107"/>
                  </a:lnTo>
                  <a:lnTo>
                    <a:pt x="497" y="109"/>
                  </a:lnTo>
                  <a:lnTo>
                    <a:pt x="505" y="109"/>
                  </a:lnTo>
                  <a:lnTo>
                    <a:pt x="517" y="109"/>
                  </a:lnTo>
                  <a:lnTo>
                    <a:pt x="515" y="111"/>
                  </a:lnTo>
                  <a:lnTo>
                    <a:pt x="515" y="111"/>
                  </a:lnTo>
                  <a:lnTo>
                    <a:pt x="526" y="105"/>
                  </a:lnTo>
                  <a:lnTo>
                    <a:pt x="538" y="103"/>
                  </a:lnTo>
                  <a:lnTo>
                    <a:pt x="538" y="103"/>
                  </a:lnTo>
                  <a:lnTo>
                    <a:pt x="536" y="105"/>
                  </a:lnTo>
                  <a:lnTo>
                    <a:pt x="538" y="107"/>
                  </a:lnTo>
                  <a:lnTo>
                    <a:pt x="542" y="111"/>
                  </a:lnTo>
                  <a:lnTo>
                    <a:pt x="546" y="116"/>
                  </a:lnTo>
                  <a:lnTo>
                    <a:pt x="546" y="118"/>
                  </a:lnTo>
                  <a:lnTo>
                    <a:pt x="544" y="120"/>
                  </a:lnTo>
                  <a:lnTo>
                    <a:pt x="544" y="120"/>
                  </a:lnTo>
                  <a:lnTo>
                    <a:pt x="559" y="114"/>
                  </a:lnTo>
                  <a:lnTo>
                    <a:pt x="565" y="111"/>
                  </a:lnTo>
                  <a:lnTo>
                    <a:pt x="569" y="105"/>
                  </a:lnTo>
                  <a:lnTo>
                    <a:pt x="580" y="95"/>
                  </a:lnTo>
                  <a:lnTo>
                    <a:pt x="584" y="103"/>
                  </a:lnTo>
                  <a:lnTo>
                    <a:pt x="584" y="103"/>
                  </a:lnTo>
                  <a:lnTo>
                    <a:pt x="594" y="93"/>
                  </a:lnTo>
                  <a:lnTo>
                    <a:pt x="600" y="91"/>
                  </a:lnTo>
                  <a:lnTo>
                    <a:pt x="607" y="89"/>
                  </a:lnTo>
                  <a:lnTo>
                    <a:pt x="607" y="89"/>
                  </a:lnTo>
                  <a:lnTo>
                    <a:pt x="606" y="91"/>
                  </a:lnTo>
                  <a:lnTo>
                    <a:pt x="604" y="95"/>
                  </a:lnTo>
                  <a:lnTo>
                    <a:pt x="607" y="99"/>
                  </a:lnTo>
                  <a:lnTo>
                    <a:pt x="607" y="103"/>
                  </a:lnTo>
                  <a:lnTo>
                    <a:pt x="609" y="105"/>
                  </a:lnTo>
                  <a:lnTo>
                    <a:pt x="607" y="109"/>
                  </a:lnTo>
                  <a:lnTo>
                    <a:pt x="604" y="111"/>
                  </a:lnTo>
                  <a:lnTo>
                    <a:pt x="604" y="111"/>
                  </a:lnTo>
                  <a:lnTo>
                    <a:pt x="615" y="116"/>
                  </a:lnTo>
                  <a:lnTo>
                    <a:pt x="627" y="116"/>
                  </a:lnTo>
                  <a:lnTo>
                    <a:pt x="635" y="114"/>
                  </a:lnTo>
                  <a:lnTo>
                    <a:pt x="644" y="113"/>
                  </a:lnTo>
                  <a:lnTo>
                    <a:pt x="650" y="111"/>
                  </a:lnTo>
                  <a:lnTo>
                    <a:pt x="658" y="109"/>
                  </a:lnTo>
                  <a:lnTo>
                    <a:pt x="664" y="113"/>
                  </a:lnTo>
                  <a:lnTo>
                    <a:pt x="669" y="118"/>
                  </a:lnTo>
                  <a:lnTo>
                    <a:pt x="669" y="118"/>
                  </a:lnTo>
                  <a:lnTo>
                    <a:pt x="673" y="113"/>
                  </a:lnTo>
                  <a:lnTo>
                    <a:pt x="671" y="107"/>
                  </a:lnTo>
                  <a:lnTo>
                    <a:pt x="667" y="105"/>
                  </a:lnTo>
                  <a:lnTo>
                    <a:pt x="662" y="103"/>
                  </a:lnTo>
                  <a:lnTo>
                    <a:pt x="650" y="103"/>
                  </a:lnTo>
                  <a:lnTo>
                    <a:pt x="648" y="103"/>
                  </a:lnTo>
                  <a:lnTo>
                    <a:pt x="648" y="101"/>
                  </a:lnTo>
                  <a:lnTo>
                    <a:pt x="648" y="101"/>
                  </a:lnTo>
                  <a:lnTo>
                    <a:pt x="648" y="99"/>
                  </a:lnTo>
                  <a:lnTo>
                    <a:pt x="648" y="95"/>
                  </a:lnTo>
                  <a:lnTo>
                    <a:pt x="654" y="91"/>
                  </a:lnTo>
                  <a:lnTo>
                    <a:pt x="664" y="87"/>
                  </a:lnTo>
                  <a:lnTo>
                    <a:pt x="673" y="87"/>
                  </a:lnTo>
                  <a:lnTo>
                    <a:pt x="673" y="87"/>
                  </a:lnTo>
                  <a:lnTo>
                    <a:pt x="677" y="89"/>
                  </a:lnTo>
                  <a:lnTo>
                    <a:pt x="681" y="91"/>
                  </a:lnTo>
                  <a:lnTo>
                    <a:pt x="689" y="101"/>
                  </a:lnTo>
                  <a:lnTo>
                    <a:pt x="694" y="107"/>
                  </a:lnTo>
                  <a:lnTo>
                    <a:pt x="700" y="111"/>
                  </a:lnTo>
                  <a:lnTo>
                    <a:pt x="708" y="114"/>
                  </a:lnTo>
                  <a:lnTo>
                    <a:pt x="718" y="116"/>
                  </a:lnTo>
                  <a:lnTo>
                    <a:pt x="718" y="116"/>
                  </a:lnTo>
                  <a:lnTo>
                    <a:pt x="716" y="116"/>
                  </a:lnTo>
                  <a:lnTo>
                    <a:pt x="712" y="116"/>
                  </a:lnTo>
                  <a:lnTo>
                    <a:pt x="712" y="116"/>
                  </a:lnTo>
                  <a:lnTo>
                    <a:pt x="716" y="118"/>
                  </a:lnTo>
                  <a:lnTo>
                    <a:pt x="720" y="118"/>
                  </a:lnTo>
                  <a:lnTo>
                    <a:pt x="727" y="116"/>
                  </a:lnTo>
                  <a:lnTo>
                    <a:pt x="735" y="114"/>
                  </a:lnTo>
                  <a:lnTo>
                    <a:pt x="741" y="116"/>
                  </a:lnTo>
                  <a:lnTo>
                    <a:pt x="745" y="118"/>
                  </a:lnTo>
                  <a:lnTo>
                    <a:pt x="745" y="118"/>
                  </a:lnTo>
                  <a:lnTo>
                    <a:pt x="747" y="114"/>
                  </a:lnTo>
                  <a:lnTo>
                    <a:pt x="751" y="113"/>
                  </a:lnTo>
                  <a:lnTo>
                    <a:pt x="756" y="113"/>
                  </a:lnTo>
                  <a:lnTo>
                    <a:pt x="758" y="111"/>
                  </a:lnTo>
                  <a:lnTo>
                    <a:pt x="760" y="111"/>
                  </a:lnTo>
                  <a:lnTo>
                    <a:pt x="762" y="107"/>
                  </a:lnTo>
                  <a:lnTo>
                    <a:pt x="762" y="103"/>
                  </a:lnTo>
                  <a:lnTo>
                    <a:pt x="737" y="107"/>
                  </a:lnTo>
                  <a:lnTo>
                    <a:pt x="737" y="107"/>
                  </a:lnTo>
                  <a:lnTo>
                    <a:pt x="749" y="101"/>
                  </a:lnTo>
                  <a:lnTo>
                    <a:pt x="760" y="93"/>
                  </a:lnTo>
                  <a:lnTo>
                    <a:pt x="766" y="89"/>
                  </a:lnTo>
                  <a:lnTo>
                    <a:pt x="772" y="89"/>
                  </a:lnTo>
                  <a:lnTo>
                    <a:pt x="780" y="89"/>
                  </a:lnTo>
                  <a:lnTo>
                    <a:pt x="789" y="91"/>
                  </a:lnTo>
                  <a:lnTo>
                    <a:pt x="789" y="91"/>
                  </a:lnTo>
                  <a:lnTo>
                    <a:pt x="783" y="97"/>
                  </a:lnTo>
                  <a:lnTo>
                    <a:pt x="776" y="101"/>
                  </a:lnTo>
                  <a:lnTo>
                    <a:pt x="776" y="101"/>
                  </a:lnTo>
                  <a:lnTo>
                    <a:pt x="780" y="103"/>
                  </a:lnTo>
                  <a:lnTo>
                    <a:pt x="785" y="103"/>
                  </a:lnTo>
                  <a:lnTo>
                    <a:pt x="789" y="101"/>
                  </a:lnTo>
                  <a:lnTo>
                    <a:pt x="795" y="103"/>
                  </a:lnTo>
                  <a:lnTo>
                    <a:pt x="795" y="103"/>
                  </a:lnTo>
                  <a:lnTo>
                    <a:pt x="793" y="109"/>
                  </a:lnTo>
                  <a:lnTo>
                    <a:pt x="789" y="113"/>
                  </a:lnTo>
                  <a:lnTo>
                    <a:pt x="783" y="113"/>
                  </a:lnTo>
                  <a:lnTo>
                    <a:pt x="778" y="114"/>
                  </a:lnTo>
                  <a:lnTo>
                    <a:pt x="762" y="114"/>
                  </a:lnTo>
                  <a:lnTo>
                    <a:pt x="756" y="116"/>
                  </a:lnTo>
                  <a:lnTo>
                    <a:pt x="751" y="120"/>
                  </a:lnTo>
                  <a:lnTo>
                    <a:pt x="751" y="120"/>
                  </a:lnTo>
                  <a:lnTo>
                    <a:pt x="752" y="122"/>
                  </a:lnTo>
                  <a:lnTo>
                    <a:pt x="756" y="122"/>
                  </a:lnTo>
                  <a:lnTo>
                    <a:pt x="766" y="120"/>
                  </a:lnTo>
                  <a:lnTo>
                    <a:pt x="770" y="118"/>
                  </a:lnTo>
                  <a:lnTo>
                    <a:pt x="772" y="118"/>
                  </a:lnTo>
                  <a:lnTo>
                    <a:pt x="772" y="122"/>
                  </a:lnTo>
                  <a:lnTo>
                    <a:pt x="770" y="126"/>
                  </a:lnTo>
                  <a:lnTo>
                    <a:pt x="770" y="126"/>
                  </a:lnTo>
                  <a:lnTo>
                    <a:pt x="776" y="120"/>
                  </a:lnTo>
                  <a:lnTo>
                    <a:pt x="780" y="116"/>
                  </a:lnTo>
                  <a:lnTo>
                    <a:pt x="785" y="116"/>
                  </a:lnTo>
                  <a:lnTo>
                    <a:pt x="791" y="116"/>
                  </a:lnTo>
                  <a:lnTo>
                    <a:pt x="797" y="118"/>
                  </a:lnTo>
                  <a:lnTo>
                    <a:pt x="803" y="118"/>
                  </a:lnTo>
                  <a:lnTo>
                    <a:pt x="809" y="116"/>
                  </a:lnTo>
                  <a:lnTo>
                    <a:pt x="816" y="113"/>
                  </a:lnTo>
                  <a:lnTo>
                    <a:pt x="814" y="122"/>
                  </a:lnTo>
                  <a:lnTo>
                    <a:pt x="814" y="122"/>
                  </a:lnTo>
                  <a:lnTo>
                    <a:pt x="820" y="118"/>
                  </a:lnTo>
                  <a:lnTo>
                    <a:pt x="824" y="116"/>
                  </a:lnTo>
                  <a:lnTo>
                    <a:pt x="828" y="116"/>
                  </a:lnTo>
                  <a:lnTo>
                    <a:pt x="818" y="130"/>
                  </a:lnTo>
                  <a:lnTo>
                    <a:pt x="818" y="130"/>
                  </a:lnTo>
                  <a:lnTo>
                    <a:pt x="824" y="126"/>
                  </a:lnTo>
                  <a:lnTo>
                    <a:pt x="830" y="126"/>
                  </a:lnTo>
                  <a:lnTo>
                    <a:pt x="836" y="128"/>
                  </a:lnTo>
                  <a:lnTo>
                    <a:pt x="841" y="130"/>
                  </a:lnTo>
                  <a:lnTo>
                    <a:pt x="851" y="134"/>
                  </a:lnTo>
                  <a:lnTo>
                    <a:pt x="857" y="134"/>
                  </a:lnTo>
                  <a:lnTo>
                    <a:pt x="863" y="134"/>
                  </a:lnTo>
                  <a:lnTo>
                    <a:pt x="863" y="134"/>
                  </a:lnTo>
                  <a:lnTo>
                    <a:pt x="853" y="132"/>
                  </a:lnTo>
                  <a:lnTo>
                    <a:pt x="847" y="132"/>
                  </a:lnTo>
                  <a:lnTo>
                    <a:pt x="845" y="128"/>
                  </a:lnTo>
                  <a:lnTo>
                    <a:pt x="845" y="126"/>
                  </a:lnTo>
                  <a:lnTo>
                    <a:pt x="847" y="120"/>
                  </a:lnTo>
                  <a:lnTo>
                    <a:pt x="845" y="116"/>
                  </a:lnTo>
                  <a:lnTo>
                    <a:pt x="843" y="113"/>
                  </a:lnTo>
                  <a:lnTo>
                    <a:pt x="843" y="113"/>
                  </a:lnTo>
                  <a:lnTo>
                    <a:pt x="855" y="111"/>
                  </a:lnTo>
                  <a:lnTo>
                    <a:pt x="863" y="111"/>
                  </a:lnTo>
                  <a:lnTo>
                    <a:pt x="869" y="114"/>
                  </a:lnTo>
                  <a:lnTo>
                    <a:pt x="872" y="120"/>
                  </a:lnTo>
                  <a:lnTo>
                    <a:pt x="876" y="126"/>
                  </a:lnTo>
                  <a:lnTo>
                    <a:pt x="884" y="132"/>
                  </a:lnTo>
                  <a:lnTo>
                    <a:pt x="892" y="136"/>
                  </a:lnTo>
                  <a:lnTo>
                    <a:pt x="905" y="136"/>
                  </a:lnTo>
                  <a:lnTo>
                    <a:pt x="905" y="136"/>
                  </a:lnTo>
                  <a:lnTo>
                    <a:pt x="899" y="136"/>
                  </a:lnTo>
                  <a:lnTo>
                    <a:pt x="894" y="132"/>
                  </a:lnTo>
                  <a:lnTo>
                    <a:pt x="890" y="128"/>
                  </a:lnTo>
                  <a:lnTo>
                    <a:pt x="890" y="126"/>
                  </a:lnTo>
                  <a:lnTo>
                    <a:pt x="894" y="124"/>
                  </a:lnTo>
                  <a:lnTo>
                    <a:pt x="894" y="124"/>
                  </a:lnTo>
                  <a:lnTo>
                    <a:pt x="905" y="128"/>
                  </a:lnTo>
                  <a:lnTo>
                    <a:pt x="911" y="132"/>
                  </a:lnTo>
                  <a:lnTo>
                    <a:pt x="915" y="136"/>
                  </a:lnTo>
                  <a:lnTo>
                    <a:pt x="915" y="136"/>
                  </a:lnTo>
                  <a:lnTo>
                    <a:pt x="923" y="134"/>
                  </a:lnTo>
                  <a:lnTo>
                    <a:pt x="927" y="134"/>
                  </a:lnTo>
                  <a:lnTo>
                    <a:pt x="927" y="132"/>
                  </a:lnTo>
                  <a:lnTo>
                    <a:pt x="925" y="128"/>
                  </a:lnTo>
                  <a:lnTo>
                    <a:pt x="921" y="124"/>
                  </a:lnTo>
                  <a:lnTo>
                    <a:pt x="921" y="120"/>
                  </a:lnTo>
                  <a:lnTo>
                    <a:pt x="923" y="118"/>
                  </a:lnTo>
                  <a:lnTo>
                    <a:pt x="923" y="118"/>
                  </a:lnTo>
                  <a:lnTo>
                    <a:pt x="927" y="122"/>
                  </a:lnTo>
                  <a:lnTo>
                    <a:pt x="930" y="122"/>
                  </a:lnTo>
                  <a:lnTo>
                    <a:pt x="932" y="122"/>
                  </a:lnTo>
                  <a:lnTo>
                    <a:pt x="934" y="120"/>
                  </a:lnTo>
                  <a:lnTo>
                    <a:pt x="940" y="114"/>
                  </a:lnTo>
                  <a:lnTo>
                    <a:pt x="948" y="109"/>
                  </a:lnTo>
                  <a:lnTo>
                    <a:pt x="948" y="120"/>
                  </a:lnTo>
                  <a:lnTo>
                    <a:pt x="948" y="120"/>
                  </a:lnTo>
                  <a:lnTo>
                    <a:pt x="957" y="120"/>
                  </a:lnTo>
                  <a:lnTo>
                    <a:pt x="963" y="120"/>
                  </a:lnTo>
                  <a:lnTo>
                    <a:pt x="967" y="116"/>
                  </a:lnTo>
                  <a:lnTo>
                    <a:pt x="967" y="113"/>
                  </a:lnTo>
                  <a:lnTo>
                    <a:pt x="969" y="109"/>
                  </a:lnTo>
                  <a:lnTo>
                    <a:pt x="971" y="105"/>
                  </a:lnTo>
                  <a:lnTo>
                    <a:pt x="977" y="105"/>
                  </a:lnTo>
                  <a:lnTo>
                    <a:pt x="985" y="107"/>
                  </a:lnTo>
                  <a:lnTo>
                    <a:pt x="973" y="120"/>
                  </a:lnTo>
                  <a:lnTo>
                    <a:pt x="988" y="116"/>
                  </a:lnTo>
                  <a:lnTo>
                    <a:pt x="985" y="130"/>
                  </a:lnTo>
                  <a:lnTo>
                    <a:pt x="985" y="130"/>
                  </a:lnTo>
                  <a:lnTo>
                    <a:pt x="994" y="124"/>
                  </a:lnTo>
                  <a:lnTo>
                    <a:pt x="1004" y="122"/>
                  </a:lnTo>
                  <a:lnTo>
                    <a:pt x="1012" y="124"/>
                  </a:lnTo>
                  <a:lnTo>
                    <a:pt x="1021" y="126"/>
                  </a:lnTo>
                  <a:lnTo>
                    <a:pt x="1021" y="126"/>
                  </a:lnTo>
                  <a:lnTo>
                    <a:pt x="1019" y="120"/>
                  </a:lnTo>
                  <a:lnTo>
                    <a:pt x="1023" y="113"/>
                  </a:lnTo>
                  <a:lnTo>
                    <a:pt x="1029" y="109"/>
                  </a:lnTo>
                  <a:lnTo>
                    <a:pt x="1037" y="107"/>
                  </a:lnTo>
                  <a:lnTo>
                    <a:pt x="1037" y="107"/>
                  </a:lnTo>
                  <a:lnTo>
                    <a:pt x="1039" y="109"/>
                  </a:lnTo>
                  <a:lnTo>
                    <a:pt x="1041" y="111"/>
                  </a:lnTo>
                  <a:lnTo>
                    <a:pt x="1041" y="113"/>
                  </a:lnTo>
                  <a:lnTo>
                    <a:pt x="1041" y="114"/>
                  </a:lnTo>
                  <a:lnTo>
                    <a:pt x="1043" y="114"/>
                  </a:lnTo>
                  <a:lnTo>
                    <a:pt x="1050" y="114"/>
                  </a:lnTo>
                  <a:lnTo>
                    <a:pt x="1050" y="114"/>
                  </a:lnTo>
                  <a:lnTo>
                    <a:pt x="1048" y="120"/>
                  </a:lnTo>
                  <a:lnTo>
                    <a:pt x="1044" y="124"/>
                  </a:lnTo>
                  <a:lnTo>
                    <a:pt x="1039" y="124"/>
                  </a:lnTo>
                  <a:lnTo>
                    <a:pt x="1033" y="120"/>
                  </a:lnTo>
                  <a:lnTo>
                    <a:pt x="1033" y="120"/>
                  </a:lnTo>
                  <a:lnTo>
                    <a:pt x="1031" y="124"/>
                  </a:lnTo>
                  <a:lnTo>
                    <a:pt x="1029" y="130"/>
                  </a:lnTo>
                  <a:lnTo>
                    <a:pt x="1029" y="130"/>
                  </a:lnTo>
                  <a:lnTo>
                    <a:pt x="1037" y="134"/>
                  </a:lnTo>
                  <a:lnTo>
                    <a:pt x="1046" y="134"/>
                  </a:lnTo>
                  <a:lnTo>
                    <a:pt x="1060" y="132"/>
                  </a:lnTo>
                  <a:lnTo>
                    <a:pt x="1060" y="132"/>
                  </a:lnTo>
                  <a:lnTo>
                    <a:pt x="1056" y="130"/>
                  </a:lnTo>
                  <a:lnTo>
                    <a:pt x="1052" y="130"/>
                  </a:lnTo>
                  <a:lnTo>
                    <a:pt x="1081" y="114"/>
                  </a:lnTo>
                  <a:lnTo>
                    <a:pt x="1081" y="114"/>
                  </a:lnTo>
                  <a:lnTo>
                    <a:pt x="1083" y="116"/>
                  </a:lnTo>
                  <a:lnTo>
                    <a:pt x="1083" y="120"/>
                  </a:lnTo>
                  <a:lnTo>
                    <a:pt x="1079" y="124"/>
                  </a:lnTo>
                  <a:lnTo>
                    <a:pt x="1079" y="124"/>
                  </a:lnTo>
                  <a:lnTo>
                    <a:pt x="1087" y="120"/>
                  </a:lnTo>
                  <a:lnTo>
                    <a:pt x="1091" y="118"/>
                  </a:lnTo>
                  <a:lnTo>
                    <a:pt x="1097" y="118"/>
                  </a:lnTo>
                  <a:lnTo>
                    <a:pt x="1097" y="118"/>
                  </a:lnTo>
                  <a:lnTo>
                    <a:pt x="1093" y="130"/>
                  </a:lnTo>
                  <a:lnTo>
                    <a:pt x="1091" y="136"/>
                  </a:lnTo>
                  <a:lnTo>
                    <a:pt x="1083" y="140"/>
                  </a:lnTo>
                  <a:lnTo>
                    <a:pt x="1110" y="130"/>
                  </a:lnTo>
                  <a:lnTo>
                    <a:pt x="1110" y="130"/>
                  </a:lnTo>
                  <a:lnTo>
                    <a:pt x="1118" y="138"/>
                  </a:lnTo>
                  <a:lnTo>
                    <a:pt x="1120" y="140"/>
                  </a:lnTo>
                  <a:lnTo>
                    <a:pt x="1122" y="142"/>
                  </a:lnTo>
                  <a:lnTo>
                    <a:pt x="1120" y="143"/>
                  </a:lnTo>
                  <a:lnTo>
                    <a:pt x="1120" y="143"/>
                  </a:lnTo>
                  <a:lnTo>
                    <a:pt x="1126" y="143"/>
                  </a:lnTo>
                  <a:lnTo>
                    <a:pt x="1133" y="143"/>
                  </a:lnTo>
                  <a:lnTo>
                    <a:pt x="1147" y="138"/>
                  </a:lnTo>
                  <a:lnTo>
                    <a:pt x="1162" y="132"/>
                  </a:lnTo>
                  <a:lnTo>
                    <a:pt x="1170" y="132"/>
                  </a:lnTo>
                  <a:lnTo>
                    <a:pt x="1178" y="134"/>
                  </a:lnTo>
                  <a:lnTo>
                    <a:pt x="1178" y="134"/>
                  </a:lnTo>
                  <a:lnTo>
                    <a:pt x="1180" y="130"/>
                  </a:lnTo>
                  <a:lnTo>
                    <a:pt x="1184" y="128"/>
                  </a:lnTo>
                  <a:lnTo>
                    <a:pt x="1184" y="128"/>
                  </a:lnTo>
                  <a:lnTo>
                    <a:pt x="1197" y="132"/>
                  </a:lnTo>
                  <a:lnTo>
                    <a:pt x="1213" y="134"/>
                  </a:lnTo>
                  <a:lnTo>
                    <a:pt x="1226" y="134"/>
                  </a:lnTo>
                  <a:lnTo>
                    <a:pt x="1234" y="134"/>
                  </a:lnTo>
                  <a:lnTo>
                    <a:pt x="1242" y="130"/>
                  </a:lnTo>
                  <a:lnTo>
                    <a:pt x="1253" y="145"/>
                  </a:lnTo>
                  <a:lnTo>
                    <a:pt x="1253" y="145"/>
                  </a:lnTo>
                  <a:lnTo>
                    <a:pt x="1259" y="143"/>
                  </a:lnTo>
                  <a:lnTo>
                    <a:pt x="1259" y="140"/>
                  </a:lnTo>
                  <a:lnTo>
                    <a:pt x="1255" y="134"/>
                  </a:lnTo>
                  <a:lnTo>
                    <a:pt x="1253" y="130"/>
                  </a:lnTo>
                  <a:lnTo>
                    <a:pt x="1255" y="126"/>
                  </a:lnTo>
                  <a:lnTo>
                    <a:pt x="1257" y="122"/>
                  </a:lnTo>
                  <a:lnTo>
                    <a:pt x="1267" y="120"/>
                  </a:lnTo>
                  <a:lnTo>
                    <a:pt x="1267" y="120"/>
                  </a:lnTo>
                  <a:lnTo>
                    <a:pt x="1273" y="118"/>
                  </a:lnTo>
                  <a:lnTo>
                    <a:pt x="1277" y="120"/>
                  </a:lnTo>
                  <a:lnTo>
                    <a:pt x="1278" y="122"/>
                  </a:lnTo>
                  <a:lnTo>
                    <a:pt x="1278" y="124"/>
                  </a:lnTo>
                  <a:lnTo>
                    <a:pt x="1278" y="132"/>
                  </a:lnTo>
                  <a:lnTo>
                    <a:pt x="1278" y="136"/>
                  </a:lnTo>
                  <a:lnTo>
                    <a:pt x="1280" y="138"/>
                  </a:lnTo>
                  <a:lnTo>
                    <a:pt x="1280" y="138"/>
                  </a:lnTo>
                  <a:lnTo>
                    <a:pt x="1290" y="130"/>
                  </a:lnTo>
                  <a:lnTo>
                    <a:pt x="1302" y="124"/>
                  </a:lnTo>
                  <a:lnTo>
                    <a:pt x="1307" y="122"/>
                  </a:lnTo>
                  <a:lnTo>
                    <a:pt x="1313" y="122"/>
                  </a:lnTo>
                  <a:lnTo>
                    <a:pt x="1321" y="122"/>
                  </a:lnTo>
                  <a:lnTo>
                    <a:pt x="1327" y="126"/>
                  </a:lnTo>
                  <a:lnTo>
                    <a:pt x="1327" y="126"/>
                  </a:lnTo>
                  <a:lnTo>
                    <a:pt x="1323" y="128"/>
                  </a:lnTo>
                  <a:lnTo>
                    <a:pt x="1319" y="128"/>
                  </a:lnTo>
                  <a:lnTo>
                    <a:pt x="1311" y="128"/>
                  </a:lnTo>
                  <a:lnTo>
                    <a:pt x="1311" y="128"/>
                  </a:lnTo>
                  <a:close/>
                  <a:moveTo>
                    <a:pt x="1524" y="120"/>
                  </a:moveTo>
                  <a:lnTo>
                    <a:pt x="1524" y="120"/>
                  </a:lnTo>
                  <a:lnTo>
                    <a:pt x="1516" y="126"/>
                  </a:lnTo>
                  <a:lnTo>
                    <a:pt x="1512" y="126"/>
                  </a:lnTo>
                  <a:lnTo>
                    <a:pt x="1509" y="124"/>
                  </a:lnTo>
                  <a:lnTo>
                    <a:pt x="1509" y="124"/>
                  </a:lnTo>
                  <a:lnTo>
                    <a:pt x="1512" y="118"/>
                  </a:lnTo>
                  <a:lnTo>
                    <a:pt x="1514" y="116"/>
                  </a:lnTo>
                  <a:lnTo>
                    <a:pt x="1524" y="120"/>
                  </a:lnTo>
                  <a:lnTo>
                    <a:pt x="1524" y="120"/>
                  </a:lnTo>
                  <a:close/>
                  <a:moveTo>
                    <a:pt x="1849" y="95"/>
                  </a:moveTo>
                  <a:lnTo>
                    <a:pt x="1849" y="95"/>
                  </a:lnTo>
                  <a:lnTo>
                    <a:pt x="1845" y="97"/>
                  </a:lnTo>
                  <a:lnTo>
                    <a:pt x="1843" y="97"/>
                  </a:lnTo>
                  <a:lnTo>
                    <a:pt x="1835" y="93"/>
                  </a:lnTo>
                  <a:lnTo>
                    <a:pt x="1835" y="93"/>
                  </a:lnTo>
                  <a:lnTo>
                    <a:pt x="1841" y="93"/>
                  </a:lnTo>
                  <a:lnTo>
                    <a:pt x="1849" y="95"/>
                  </a:lnTo>
                  <a:lnTo>
                    <a:pt x="1849" y="95"/>
                  </a:lnTo>
                  <a:close/>
                  <a:moveTo>
                    <a:pt x="2752" y="22"/>
                  </a:moveTo>
                  <a:lnTo>
                    <a:pt x="2752" y="22"/>
                  </a:lnTo>
                  <a:lnTo>
                    <a:pt x="2752" y="22"/>
                  </a:lnTo>
                  <a:lnTo>
                    <a:pt x="2752" y="22"/>
                  </a:lnTo>
                  <a:lnTo>
                    <a:pt x="2746" y="20"/>
                  </a:lnTo>
                  <a:lnTo>
                    <a:pt x="2752" y="22"/>
                  </a:lnTo>
                  <a:lnTo>
                    <a:pt x="2752" y="22"/>
                  </a:lnTo>
                  <a:close/>
                  <a:moveTo>
                    <a:pt x="2771" y="26"/>
                  </a:moveTo>
                  <a:lnTo>
                    <a:pt x="2771" y="26"/>
                  </a:lnTo>
                  <a:lnTo>
                    <a:pt x="2773" y="24"/>
                  </a:lnTo>
                  <a:lnTo>
                    <a:pt x="2771" y="22"/>
                  </a:lnTo>
                  <a:lnTo>
                    <a:pt x="2771" y="22"/>
                  </a:lnTo>
                  <a:lnTo>
                    <a:pt x="2769" y="24"/>
                  </a:lnTo>
                  <a:lnTo>
                    <a:pt x="2767" y="24"/>
                  </a:lnTo>
                  <a:lnTo>
                    <a:pt x="2762" y="24"/>
                  </a:lnTo>
                  <a:lnTo>
                    <a:pt x="2762" y="24"/>
                  </a:lnTo>
                  <a:lnTo>
                    <a:pt x="2764" y="27"/>
                  </a:lnTo>
                  <a:lnTo>
                    <a:pt x="2767" y="27"/>
                  </a:lnTo>
                  <a:lnTo>
                    <a:pt x="2771" y="26"/>
                  </a:lnTo>
                  <a:lnTo>
                    <a:pt x="2771" y="26"/>
                  </a:lnTo>
                  <a:close/>
                  <a:moveTo>
                    <a:pt x="714" y="29"/>
                  </a:moveTo>
                  <a:lnTo>
                    <a:pt x="718" y="33"/>
                  </a:lnTo>
                  <a:lnTo>
                    <a:pt x="718" y="33"/>
                  </a:lnTo>
                  <a:lnTo>
                    <a:pt x="714" y="35"/>
                  </a:lnTo>
                  <a:lnTo>
                    <a:pt x="712" y="33"/>
                  </a:lnTo>
                  <a:lnTo>
                    <a:pt x="714" y="29"/>
                  </a:lnTo>
                  <a:lnTo>
                    <a:pt x="714" y="2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43"/>
            <p:cNvSpPr/>
            <p:nvPr/>
          </p:nvSpPr>
          <p:spPr bwMode="auto">
            <a:xfrm>
              <a:off x="7542213" y="4708525"/>
              <a:ext cx="6350" cy="952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6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4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44"/>
            <p:cNvSpPr/>
            <p:nvPr/>
          </p:nvSpPr>
          <p:spPr bwMode="auto">
            <a:xfrm>
              <a:off x="6538913" y="47545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45"/>
            <p:cNvSpPr/>
            <p:nvPr/>
          </p:nvSpPr>
          <p:spPr bwMode="auto">
            <a:xfrm>
              <a:off x="8586788" y="4718050"/>
              <a:ext cx="11113" cy="7937"/>
            </a:xfrm>
            <a:custGeom>
              <a:avLst/>
              <a:gdLst/>
              <a:ahLst/>
              <a:cxnLst>
                <a:cxn ang="0">
                  <a:pos x="7" y="5"/>
                </a:cxn>
                <a:cxn ang="0">
                  <a:pos x="7" y="5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7" y="5"/>
                </a:cxn>
                <a:cxn ang="0">
                  <a:pos x="7" y="5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lnTo>
                    <a:pt x="7" y="5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7" y="5"/>
                  </a:lnTo>
                  <a:lnTo>
                    <a:pt x="7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46"/>
            <p:cNvSpPr/>
            <p:nvPr/>
          </p:nvSpPr>
          <p:spPr bwMode="auto">
            <a:xfrm>
              <a:off x="9212263" y="4554538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6" y="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47"/>
            <p:cNvSpPr/>
            <p:nvPr/>
          </p:nvSpPr>
          <p:spPr bwMode="auto">
            <a:xfrm>
              <a:off x="9393238" y="4649788"/>
              <a:ext cx="15875" cy="952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6"/>
                </a:cxn>
                <a:cxn ang="0">
                  <a:pos x="8" y="6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lnTo>
                    <a:pt x="4" y="6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48"/>
            <p:cNvSpPr/>
            <p:nvPr/>
          </p:nvSpPr>
          <p:spPr bwMode="auto">
            <a:xfrm>
              <a:off x="9248775" y="4603750"/>
              <a:ext cx="28575" cy="158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8" h="10">
                  <a:moveTo>
                    <a:pt x="0" y="4"/>
                  </a:moveTo>
                  <a:lnTo>
                    <a:pt x="0" y="4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49"/>
            <p:cNvSpPr/>
            <p:nvPr/>
          </p:nvSpPr>
          <p:spPr bwMode="auto">
            <a:xfrm>
              <a:off x="9280525" y="4613275"/>
              <a:ext cx="11113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lnTo>
                    <a:pt x="0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50"/>
            <p:cNvSpPr/>
            <p:nvPr/>
          </p:nvSpPr>
          <p:spPr bwMode="auto">
            <a:xfrm>
              <a:off x="9096375" y="4557713"/>
              <a:ext cx="20638" cy="19050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7" y="10"/>
                </a:cxn>
                <a:cxn ang="0">
                  <a:pos x="9" y="10"/>
                </a:cxn>
                <a:cxn ang="0">
                  <a:pos x="9" y="10"/>
                </a:cxn>
                <a:cxn ang="0">
                  <a:pos x="11" y="6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3" y="2"/>
                </a:cxn>
                <a:cxn ang="0">
                  <a:pos x="13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7" y="10"/>
                </a:cxn>
                <a:cxn ang="0">
                  <a:pos x="7" y="10"/>
                </a:cxn>
              </a:cxnLst>
              <a:rect l="0" t="0" r="r" b="b"/>
              <a:pathLst>
                <a:path w="13" h="12">
                  <a:moveTo>
                    <a:pt x="7" y="10"/>
                  </a:moveTo>
                  <a:lnTo>
                    <a:pt x="7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1" y="6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7" y="10"/>
                  </a:lnTo>
                  <a:lnTo>
                    <a:pt x="7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51"/>
            <p:cNvSpPr/>
            <p:nvPr/>
          </p:nvSpPr>
          <p:spPr bwMode="auto">
            <a:xfrm>
              <a:off x="9248775" y="4640263"/>
              <a:ext cx="127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8" y="10"/>
                </a:cxn>
              </a:cxnLst>
              <a:rect l="0" t="0" r="r" b="b"/>
              <a:pathLst>
                <a:path w="8" h="10">
                  <a:moveTo>
                    <a:pt x="8" y="10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52"/>
            <p:cNvSpPr/>
            <p:nvPr/>
          </p:nvSpPr>
          <p:spPr bwMode="auto">
            <a:xfrm>
              <a:off x="9153525" y="4640263"/>
              <a:ext cx="28575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4" y="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6">
                  <a:moveTo>
                    <a:pt x="0" y="2"/>
                  </a:moveTo>
                  <a:lnTo>
                    <a:pt x="14" y="6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53"/>
            <p:cNvSpPr/>
            <p:nvPr/>
          </p:nvSpPr>
          <p:spPr bwMode="auto">
            <a:xfrm>
              <a:off x="9182100" y="4640263"/>
              <a:ext cx="158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lnTo>
                    <a:pt x="0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54"/>
            <p:cNvSpPr/>
            <p:nvPr/>
          </p:nvSpPr>
          <p:spPr bwMode="auto">
            <a:xfrm>
              <a:off x="9209088" y="4656138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55"/>
            <p:cNvSpPr/>
            <p:nvPr/>
          </p:nvSpPr>
          <p:spPr bwMode="auto">
            <a:xfrm>
              <a:off x="8893175" y="4640263"/>
              <a:ext cx="28575" cy="127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6" y="4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8" h="8">
                  <a:moveTo>
                    <a:pt x="16" y="0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56"/>
            <p:cNvSpPr/>
            <p:nvPr/>
          </p:nvSpPr>
          <p:spPr bwMode="auto">
            <a:xfrm>
              <a:off x="8978900" y="4675188"/>
              <a:ext cx="12700" cy="20637"/>
            </a:xfrm>
            <a:custGeom>
              <a:avLst/>
              <a:gdLst/>
              <a:ahLst/>
              <a:cxnLst>
                <a:cxn ang="0">
                  <a:pos x="8" y="9"/>
                </a:cxn>
                <a:cxn ang="0">
                  <a:pos x="8" y="9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8" y="9"/>
                </a:cxn>
              </a:cxnLst>
              <a:rect l="0" t="0" r="r" b="b"/>
              <a:pathLst>
                <a:path w="8" h="13">
                  <a:moveTo>
                    <a:pt x="8" y="9"/>
                  </a:moveTo>
                  <a:lnTo>
                    <a:pt x="8" y="9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13"/>
                  </a:lnTo>
                  <a:lnTo>
                    <a:pt x="8" y="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57"/>
            <p:cNvSpPr/>
            <p:nvPr/>
          </p:nvSpPr>
          <p:spPr bwMode="auto">
            <a:xfrm>
              <a:off x="8905875" y="4692650"/>
              <a:ext cx="23813" cy="190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3" y="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2">
                  <a:moveTo>
                    <a:pt x="10" y="0"/>
                  </a:moveTo>
                  <a:lnTo>
                    <a:pt x="10" y="0"/>
                  </a:lnTo>
                  <a:lnTo>
                    <a:pt x="6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3" y="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58"/>
            <p:cNvSpPr/>
            <p:nvPr/>
          </p:nvSpPr>
          <p:spPr bwMode="auto">
            <a:xfrm>
              <a:off x="8561388" y="4630738"/>
              <a:ext cx="6350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" y="22"/>
                </a:cxn>
                <a:cxn ang="0">
                  <a:pos x="4" y="0"/>
                </a:cxn>
                <a:cxn ang="0">
                  <a:pos x="0" y="22"/>
                </a:cxn>
              </a:cxnLst>
              <a:rect l="0" t="0" r="r" b="b"/>
              <a:pathLst>
                <a:path w="4" h="22">
                  <a:moveTo>
                    <a:pt x="0" y="22"/>
                  </a:moveTo>
                  <a:lnTo>
                    <a:pt x="4" y="22"/>
                  </a:lnTo>
                  <a:lnTo>
                    <a:pt x="4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59"/>
            <p:cNvSpPr/>
            <p:nvPr/>
          </p:nvSpPr>
          <p:spPr bwMode="auto">
            <a:xfrm>
              <a:off x="8245475" y="4722813"/>
              <a:ext cx="33338" cy="3175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6" y="20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6" y="10"/>
                </a:cxn>
                <a:cxn ang="0">
                  <a:pos x="21" y="12"/>
                </a:cxn>
                <a:cxn ang="0">
                  <a:pos x="21" y="12"/>
                </a:cxn>
                <a:cxn ang="0">
                  <a:pos x="21" y="10"/>
                </a:cxn>
                <a:cxn ang="0">
                  <a:pos x="21" y="8"/>
                </a:cxn>
                <a:cxn ang="0">
                  <a:pos x="18" y="6"/>
                </a:cxn>
                <a:cxn ang="0">
                  <a:pos x="12" y="4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21" h="20">
                  <a:moveTo>
                    <a:pt x="0" y="18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6" y="10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60"/>
            <p:cNvSpPr/>
            <p:nvPr/>
          </p:nvSpPr>
          <p:spPr bwMode="auto">
            <a:xfrm>
              <a:off x="8264525" y="4721225"/>
              <a:ext cx="9525" cy="158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61"/>
            <p:cNvSpPr/>
            <p:nvPr/>
          </p:nvSpPr>
          <p:spPr bwMode="auto">
            <a:xfrm>
              <a:off x="4681538" y="4564063"/>
              <a:ext cx="19050" cy="1270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0" y="0"/>
                </a:cxn>
                <a:cxn ang="0">
                  <a:pos x="8" y="8"/>
                </a:cxn>
                <a:cxn ang="0">
                  <a:pos x="12" y="6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lnTo>
                    <a:pt x="0" y="0"/>
                  </a:lnTo>
                  <a:lnTo>
                    <a:pt x="8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62"/>
            <p:cNvSpPr/>
            <p:nvPr/>
          </p:nvSpPr>
          <p:spPr bwMode="auto">
            <a:xfrm>
              <a:off x="4651375" y="4576763"/>
              <a:ext cx="11113" cy="2063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6" y="0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11"/>
                </a:cxn>
                <a:cxn ang="0">
                  <a:pos x="6" y="11"/>
                </a:cxn>
                <a:cxn ang="0">
                  <a:pos x="7" y="13"/>
                </a:cxn>
                <a:cxn ang="0">
                  <a:pos x="7" y="13"/>
                </a:cxn>
              </a:cxnLst>
              <a:rect l="0" t="0" r="r" b="b"/>
              <a:pathLst>
                <a:path w="7" h="13">
                  <a:moveTo>
                    <a:pt x="7" y="13"/>
                  </a:moveTo>
                  <a:lnTo>
                    <a:pt x="6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7" y="13"/>
                  </a:lnTo>
                  <a:lnTo>
                    <a:pt x="7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63"/>
            <p:cNvSpPr/>
            <p:nvPr/>
          </p:nvSpPr>
          <p:spPr bwMode="auto">
            <a:xfrm>
              <a:off x="7127875" y="4767263"/>
              <a:ext cx="15875" cy="11112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10" y="3"/>
                </a:cxn>
                <a:cxn ang="0">
                  <a:pos x="10" y="3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10" h="7">
                  <a:moveTo>
                    <a:pt x="8" y="7"/>
                  </a:moveTo>
                  <a:lnTo>
                    <a:pt x="10" y="3"/>
                  </a:lnTo>
                  <a:lnTo>
                    <a:pt x="10" y="3"/>
                  </a:lnTo>
                  <a:lnTo>
                    <a:pt x="6" y="1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64"/>
            <p:cNvSpPr/>
            <p:nvPr/>
          </p:nvSpPr>
          <p:spPr bwMode="auto">
            <a:xfrm>
              <a:off x="6891338" y="4741863"/>
              <a:ext cx="9525" cy="22225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6" y="14"/>
                </a:cxn>
                <a:cxn ang="0">
                  <a:pos x="0" y="0"/>
                </a:cxn>
                <a:cxn ang="0">
                  <a:pos x="2" y="14"/>
                </a:cxn>
              </a:cxnLst>
              <a:rect l="0" t="0" r="r" b="b"/>
              <a:pathLst>
                <a:path w="6" h="14">
                  <a:moveTo>
                    <a:pt x="2" y="14"/>
                  </a:moveTo>
                  <a:lnTo>
                    <a:pt x="6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65"/>
            <p:cNvSpPr/>
            <p:nvPr/>
          </p:nvSpPr>
          <p:spPr bwMode="auto">
            <a:xfrm>
              <a:off x="6689725" y="4778375"/>
              <a:ext cx="26988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7" y="6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3" y="4"/>
                </a:cxn>
                <a:cxn ang="0">
                  <a:pos x="9" y="4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7" h="6">
                  <a:moveTo>
                    <a:pt x="0" y="6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3" y="4"/>
                  </a:lnTo>
                  <a:lnTo>
                    <a:pt x="9" y="4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66"/>
            <p:cNvSpPr/>
            <p:nvPr/>
          </p:nvSpPr>
          <p:spPr bwMode="auto">
            <a:xfrm>
              <a:off x="4665663" y="4176713"/>
              <a:ext cx="292100" cy="288925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0" y="56"/>
                </a:cxn>
                <a:cxn ang="0">
                  <a:pos x="37" y="56"/>
                </a:cxn>
                <a:cxn ang="0">
                  <a:pos x="37" y="56"/>
                </a:cxn>
                <a:cxn ang="0">
                  <a:pos x="39" y="47"/>
                </a:cxn>
                <a:cxn ang="0">
                  <a:pos x="39" y="47"/>
                </a:cxn>
                <a:cxn ang="0">
                  <a:pos x="43" y="37"/>
                </a:cxn>
                <a:cxn ang="0">
                  <a:pos x="10" y="37"/>
                </a:cxn>
                <a:cxn ang="0">
                  <a:pos x="10" y="16"/>
                </a:cxn>
                <a:cxn ang="0">
                  <a:pos x="51" y="16"/>
                </a:cxn>
                <a:cxn ang="0">
                  <a:pos x="51" y="16"/>
                </a:cxn>
                <a:cxn ang="0">
                  <a:pos x="53" y="8"/>
                </a:cxn>
                <a:cxn ang="0">
                  <a:pos x="53" y="8"/>
                </a:cxn>
                <a:cxn ang="0">
                  <a:pos x="55" y="0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87" y="8"/>
                </a:cxn>
                <a:cxn ang="0">
                  <a:pos x="87" y="8"/>
                </a:cxn>
                <a:cxn ang="0">
                  <a:pos x="86" y="16"/>
                </a:cxn>
                <a:cxn ang="0">
                  <a:pos x="174" y="16"/>
                </a:cxn>
                <a:cxn ang="0">
                  <a:pos x="174" y="37"/>
                </a:cxn>
                <a:cxn ang="0">
                  <a:pos x="80" y="37"/>
                </a:cxn>
                <a:cxn ang="0">
                  <a:pos x="80" y="37"/>
                </a:cxn>
                <a:cxn ang="0">
                  <a:pos x="74" y="49"/>
                </a:cxn>
                <a:cxn ang="0">
                  <a:pos x="74" y="49"/>
                </a:cxn>
                <a:cxn ang="0">
                  <a:pos x="70" y="56"/>
                </a:cxn>
                <a:cxn ang="0">
                  <a:pos x="184" y="56"/>
                </a:cxn>
                <a:cxn ang="0">
                  <a:pos x="184" y="78"/>
                </a:cxn>
                <a:cxn ang="0">
                  <a:pos x="60" y="78"/>
                </a:cxn>
                <a:cxn ang="0">
                  <a:pos x="60" y="78"/>
                </a:cxn>
                <a:cxn ang="0">
                  <a:pos x="51" y="93"/>
                </a:cxn>
                <a:cxn ang="0">
                  <a:pos x="169" y="93"/>
                </a:cxn>
                <a:cxn ang="0">
                  <a:pos x="169" y="116"/>
                </a:cxn>
                <a:cxn ang="0">
                  <a:pos x="169" y="116"/>
                </a:cxn>
                <a:cxn ang="0">
                  <a:pos x="151" y="136"/>
                </a:cxn>
                <a:cxn ang="0">
                  <a:pos x="136" y="149"/>
                </a:cxn>
                <a:cxn ang="0">
                  <a:pos x="136" y="149"/>
                </a:cxn>
                <a:cxn ang="0">
                  <a:pos x="151" y="155"/>
                </a:cxn>
                <a:cxn ang="0">
                  <a:pos x="151" y="182"/>
                </a:cxn>
                <a:cxn ang="0">
                  <a:pos x="151" y="182"/>
                </a:cxn>
                <a:cxn ang="0">
                  <a:pos x="124" y="174"/>
                </a:cxn>
                <a:cxn ang="0">
                  <a:pos x="95" y="165"/>
                </a:cxn>
                <a:cxn ang="0">
                  <a:pos x="62" y="157"/>
                </a:cxn>
                <a:cxn ang="0">
                  <a:pos x="29" y="151"/>
                </a:cxn>
                <a:cxn ang="0">
                  <a:pos x="29" y="126"/>
                </a:cxn>
                <a:cxn ang="0">
                  <a:pos x="29" y="126"/>
                </a:cxn>
                <a:cxn ang="0">
                  <a:pos x="70" y="132"/>
                </a:cxn>
                <a:cxn ang="0">
                  <a:pos x="105" y="140"/>
                </a:cxn>
                <a:cxn ang="0">
                  <a:pos x="105" y="140"/>
                </a:cxn>
                <a:cxn ang="0">
                  <a:pos x="115" y="130"/>
                </a:cxn>
                <a:cxn ang="0">
                  <a:pos x="126" y="116"/>
                </a:cxn>
                <a:cxn ang="0">
                  <a:pos x="18" y="116"/>
                </a:cxn>
                <a:cxn ang="0">
                  <a:pos x="18" y="93"/>
                </a:cxn>
                <a:cxn ang="0">
                  <a:pos x="18" y="93"/>
                </a:cxn>
                <a:cxn ang="0">
                  <a:pos x="22" y="89"/>
                </a:cxn>
                <a:cxn ang="0">
                  <a:pos x="22" y="89"/>
                </a:cxn>
                <a:cxn ang="0">
                  <a:pos x="26" y="78"/>
                </a:cxn>
                <a:cxn ang="0">
                  <a:pos x="0" y="78"/>
                </a:cxn>
              </a:cxnLst>
              <a:rect l="0" t="0" r="r" b="b"/>
              <a:pathLst>
                <a:path w="184" h="182">
                  <a:moveTo>
                    <a:pt x="0" y="78"/>
                  </a:moveTo>
                  <a:lnTo>
                    <a:pt x="0" y="56"/>
                  </a:lnTo>
                  <a:lnTo>
                    <a:pt x="37" y="56"/>
                  </a:lnTo>
                  <a:lnTo>
                    <a:pt x="37" y="56"/>
                  </a:lnTo>
                  <a:lnTo>
                    <a:pt x="39" y="47"/>
                  </a:lnTo>
                  <a:lnTo>
                    <a:pt x="39" y="47"/>
                  </a:lnTo>
                  <a:lnTo>
                    <a:pt x="43" y="37"/>
                  </a:lnTo>
                  <a:lnTo>
                    <a:pt x="10" y="37"/>
                  </a:lnTo>
                  <a:lnTo>
                    <a:pt x="10" y="16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55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87" y="8"/>
                  </a:lnTo>
                  <a:lnTo>
                    <a:pt x="87" y="8"/>
                  </a:lnTo>
                  <a:lnTo>
                    <a:pt x="86" y="16"/>
                  </a:lnTo>
                  <a:lnTo>
                    <a:pt x="174" y="16"/>
                  </a:lnTo>
                  <a:lnTo>
                    <a:pt x="174" y="37"/>
                  </a:lnTo>
                  <a:lnTo>
                    <a:pt x="80" y="37"/>
                  </a:lnTo>
                  <a:lnTo>
                    <a:pt x="80" y="37"/>
                  </a:lnTo>
                  <a:lnTo>
                    <a:pt x="74" y="49"/>
                  </a:lnTo>
                  <a:lnTo>
                    <a:pt x="74" y="49"/>
                  </a:lnTo>
                  <a:lnTo>
                    <a:pt x="70" y="56"/>
                  </a:lnTo>
                  <a:lnTo>
                    <a:pt x="184" y="56"/>
                  </a:lnTo>
                  <a:lnTo>
                    <a:pt x="184" y="78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51" y="93"/>
                  </a:lnTo>
                  <a:lnTo>
                    <a:pt x="169" y="93"/>
                  </a:lnTo>
                  <a:lnTo>
                    <a:pt x="169" y="116"/>
                  </a:lnTo>
                  <a:lnTo>
                    <a:pt x="169" y="116"/>
                  </a:lnTo>
                  <a:lnTo>
                    <a:pt x="151" y="136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51" y="155"/>
                  </a:lnTo>
                  <a:lnTo>
                    <a:pt x="151" y="182"/>
                  </a:lnTo>
                  <a:lnTo>
                    <a:pt x="151" y="182"/>
                  </a:lnTo>
                  <a:lnTo>
                    <a:pt x="124" y="174"/>
                  </a:lnTo>
                  <a:lnTo>
                    <a:pt x="95" y="165"/>
                  </a:lnTo>
                  <a:lnTo>
                    <a:pt x="62" y="157"/>
                  </a:lnTo>
                  <a:lnTo>
                    <a:pt x="29" y="151"/>
                  </a:lnTo>
                  <a:lnTo>
                    <a:pt x="29" y="126"/>
                  </a:lnTo>
                  <a:lnTo>
                    <a:pt x="29" y="126"/>
                  </a:lnTo>
                  <a:lnTo>
                    <a:pt x="70" y="132"/>
                  </a:lnTo>
                  <a:lnTo>
                    <a:pt x="105" y="140"/>
                  </a:lnTo>
                  <a:lnTo>
                    <a:pt x="105" y="140"/>
                  </a:lnTo>
                  <a:lnTo>
                    <a:pt x="115" y="130"/>
                  </a:lnTo>
                  <a:lnTo>
                    <a:pt x="126" y="116"/>
                  </a:lnTo>
                  <a:lnTo>
                    <a:pt x="18" y="116"/>
                  </a:lnTo>
                  <a:lnTo>
                    <a:pt x="18" y="93"/>
                  </a:lnTo>
                  <a:lnTo>
                    <a:pt x="18" y="93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6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67"/>
            <p:cNvSpPr>
              <a:spLocks noEditPoints="1"/>
            </p:cNvSpPr>
            <p:nvPr/>
          </p:nvSpPr>
          <p:spPr bwMode="auto">
            <a:xfrm>
              <a:off x="5072063" y="4179888"/>
              <a:ext cx="282575" cy="273050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31" y="33"/>
                </a:cxn>
                <a:cxn ang="0">
                  <a:pos x="31" y="33"/>
                </a:cxn>
                <a:cxn ang="0">
                  <a:pos x="36" y="80"/>
                </a:cxn>
                <a:cxn ang="0">
                  <a:pos x="44" y="120"/>
                </a:cxn>
                <a:cxn ang="0">
                  <a:pos x="15" y="120"/>
                </a:cxn>
                <a:cxn ang="0">
                  <a:pos x="15" y="120"/>
                </a:cxn>
                <a:cxn ang="0">
                  <a:pos x="9" y="101"/>
                </a:cxn>
                <a:cxn ang="0">
                  <a:pos x="5" y="80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178" y="151"/>
                </a:cxn>
                <a:cxn ang="0">
                  <a:pos x="178" y="172"/>
                </a:cxn>
                <a:cxn ang="0">
                  <a:pos x="0" y="172"/>
                </a:cxn>
                <a:cxn ang="0">
                  <a:pos x="0" y="151"/>
                </a:cxn>
                <a:cxn ang="0">
                  <a:pos x="46" y="151"/>
                </a:cxn>
                <a:cxn ang="0">
                  <a:pos x="46" y="0"/>
                </a:cxn>
                <a:cxn ang="0">
                  <a:pos x="79" y="0"/>
                </a:cxn>
                <a:cxn ang="0">
                  <a:pos x="79" y="151"/>
                </a:cxn>
                <a:cxn ang="0">
                  <a:pos x="98" y="151"/>
                </a:cxn>
                <a:cxn ang="0">
                  <a:pos x="98" y="0"/>
                </a:cxn>
                <a:cxn ang="0">
                  <a:pos x="131" y="0"/>
                </a:cxn>
                <a:cxn ang="0">
                  <a:pos x="131" y="151"/>
                </a:cxn>
                <a:cxn ang="0">
                  <a:pos x="178" y="151"/>
                </a:cxn>
                <a:cxn ang="0">
                  <a:pos x="178" y="33"/>
                </a:cxn>
                <a:cxn ang="0">
                  <a:pos x="178" y="33"/>
                </a:cxn>
                <a:cxn ang="0">
                  <a:pos x="172" y="80"/>
                </a:cxn>
                <a:cxn ang="0">
                  <a:pos x="166" y="101"/>
                </a:cxn>
                <a:cxn ang="0">
                  <a:pos x="160" y="120"/>
                </a:cxn>
                <a:cxn ang="0">
                  <a:pos x="133" y="120"/>
                </a:cxn>
                <a:cxn ang="0">
                  <a:pos x="133" y="120"/>
                </a:cxn>
                <a:cxn ang="0">
                  <a:pos x="141" y="78"/>
                </a:cxn>
                <a:cxn ang="0">
                  <a:pos x="147" y="33"/>
                </a:cxn>
                <a:cxn ang="0">
                  <a:pos x="178" y="33"/>
                </a:cxn>
              </a:cxnLst>
              <a:rect l="0" t="0" r="r" b="b"/>
              <a:pathLst>
                <a:path w="178" h="172">
                  <a:moveTo>
                    <a:pt x="0" y="33"/>
                  </a:moveTo>
                  <a:lnTo>
                    <a:pt x="31" y="33"/>
                  </a:lnTo>
                  <a:lnTo>
                    <a:pt x="31" y="33"/>
                  </a:lnTo>
                  <a:lnTo>
                    <a:pt x="36" y="80"/>
                  </a:lnTo>
                  <a:lnTo>
                    <a:pt x="44" y="120"/>
                  </a:lnTo>
                  <a:lnTo>
                    <a:pt x="15" y="120"/>
                  </a:lnTo>
                  <a:lnTo>
                    <a:pt x="15" y="120"/>
                  </a:lnTo>
                  <a:lnTo>
                    <a:pt x="9" y="101"/>
                  </a:lnTo>
                  <a:lnTo>
                    <a:pt x="5" y="80"/>
                  </a:lnTo>
                  <a:lnTo>
                    <a:pt x="0" y="33"/>
                  </a:lnTo>
                  <a:lnTo>
                    <a:pt x="0" y="33"/>
                  </a:lnTo>
                  <a:close/>
                  <a:moveTo>
                    <a:pt x="178" y="151"/>
                  </a:moveTo>
                  <a:lnTo>
                    <a:pt x="178" y="172"/>
                  </a:lnTo>
                  <a:lnTo>
                    <a:pt x="0" y="172"/>
                  </a:lnTo>
                  <a:lnTo>
                    <a:pt x="0" y="151"/>
                  </a:lnTo>
                  <a:lnTo>
                    <a:pt x="46" y="151"/>
                  </a:lnTo>
                  <a:lnTo>
                    <a:pt x="46" y="0"/>
                  </a:lnTo>
                  <a:lnTo>
                    <a:pt x="79" y="0"/>
                  </a:lnTo>
                  <a:lnTo>
                    <a:pt x="79" y="151"/>
                  </a:lnTo>
                  <a:lnTo>
                    <a:pt x="98" y="151"/>
                  </a:lnTo>
                  <a:lnTo>
                    <a:pt x="98" y="0"/>
                  </a:lnTo>
                  <a:lnTo>
                    <a:pt x="131" y="0"/>
                  </a:lnTo>
                  <a:lnTo>
                    <a:pt x="131" y="151"/>
                  </a:lnTo>
                  <a:lnTo>
                    <a:pt x="178" y="151"/>
                  </a:lnTo>
                  <a:close/>
                  <a:moveTo>
                    <a:pt x="178" y="33"/>
                  </a:moveTo>
                  <a:lnTo>
                    <a:pt x="178" y="33"/>
                  </a:lnTo>
                  <a:lnTo>
                    <a:pt x="172" y="80"/>
                  </a:lnTo>
                  <a:lnTo>
                    <a:pt x="166" y="101"/>
                  </a:lnTo>
                  <a:lnTo>
                    <a:pt x="160" y="120"/>
                  </a:lnTo>
                  <a:lnTo>
                    <a:pt x="133" y="120"/>
                  </a:lnTo>
                  <a:lnTo>
                    <a:pt x="133" y="120"/>
                  </a:lnTo>
                  <a:lnTo>
                    <a:pt x="141" y="78"/>
                  </a:lnTo>
                  <a:lnTo>
                    <a:pt x="147" y="33"/>
                  </a:lnTo>
                  <a:lnTo>
                    <a:pt x="178" y="3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68"/>
            <p:cNvSpPr>
              <a:spLocks noEditPoints="1"/>
            </p:cNvSpPr>
            <p:nvPr/>
          </p:nvSpPr>
          <p:spPr bwMode="auto">
            <a:xfrm>
              <a:off x="5467350" y="4179888"/>
              <a:ext cx="285750" cy="285750"/>
            </a:xfrm>
            <a:custGeom>
              <a:avLst/>
              <a:gdLst/>
              <a:ahLst/>
              <a:cxnLst>
                <a:cxn ang="0">
                  <a:pos x="2" y="47"/>
                </a:cxn>
                <a:cxn ang="0">
                  <a:pos x="21" y="29"/>
                </a:cxn>
                <a:cxn ang="0">
                  <a:pos x="2" y="8"/>
                </a:cxn>
                <a:cxn ang="0">
                  <a:pos x="41" y="8"/>
                </a:cxn>
                <a:cxn ang="0">
                  <a:pos x="70" y="2"/>
                </a:cxn>
                <a:cxn ang="0">
                  <a:pos x="70" y="25"/>
                </a:cxn>
                <a:cxn ang="0">
                  <a:pos x="50" y="29"/>
                </a:cxn>
                <a:cxn ang="0">
                  <a:pos x="66" y="47"/>
                </a:cxn>
                <a:cxn ang="0">
                  <a:pos x="50" y="68"/>
                </a:cxn>
                <a:cxn ang="0">
                  <a:pos x="56" y="85"/>
                </a:cxn>
                <a:cxn ang="0">
                  <a:pos x="68" y="132"/>
                </a:cxn>
                <a:cxn ang="0">
                  <a:pos x="62" y="126"/>
                </a:cxn>
                <a:cxn ang="0">
                  <a:pos x="50" y="110"/>
                </a:cxn>
                <a:cxn ang="0">
                  <a:pos x="21" y="180"/>
                </a:cxn>
                <a:cxn ang="0">
                  <a:pos x="21" y="122"/>
                </a:cxn>
                <a:cxn ang="0">
                  <a:pos x="0" y="151"/>
                </a:cxn>
                <a:cxn ang="0">
                  <a:pos x="0" y="120"/>
                </a:cxn>
                <a:cxn ang="0">
                  <a:pos x="21" y="68"/>
                </a:cxn>
                <a:cxn ang="0">
                  <a:pos x="70" y="130"/>
                </a:cxn>
                <a:cxn ang="0">
                  <a:pos x="70" y="110"/>
                </a:cxn>
                <a:cxn ang="0">
                  <a:pos x="99" y="95"/>
                </a:cxn>
                <a:cxn ang="0">
                  <a:pos x="105" y="87"/>
                </a:cxn>
                <a:cxn ang="0">
                  <a:pos x="68" y="78"/>
                </a:cxn>
                <a:cxn ang="0">
                  <a:pos x="85" y="72"/>
                </a:cxn>
                <a:cxn ang="0">
                  <a:pos x="103" y="66"/>
                </a:cxn>
                <a:cxn ang="0">
                  <a:pos x="85" y="60"/>
                </a:cxn>
                <a:cxn ang="0">
                  <a:pos x="85" y="47"/>
                </a:cxn>
                <a:cxn ang="0">
                  <a:pos x="77" y="51"/>
                </a:cxn>
                <a:cxn ang="0">
                  <a:pos x="70" y="33"/>
                </a:cxn>
                <a:cxn ang="0">
                  <a:pos x="79" y="27"/>
                </a:cxn>
                <a:cxn ang="0">
                  <a:pos x="97" y="12"/>
                </a:cxn>
                <a:cxn ang="0">
                  <a:pos x="135" y="0"/>
                </a:cxn>
                <a:cxn ang="0">
                  <a:pos x="130" y="10"/>
                </a:cxn>
                <a:cxn ang="0">
                  <a:pos x="178" y="31"/>
                </a:cxn>
                <a:cxn ang="0">
                  <a:pos x="166" y="47"/>
                </a:cxn>
                <a:cxn ang="0">
                  <a:pos x="141" y="72"/>
                </a:cxn>
                <a:cxn ang="0">
                  <a:pos x="143" y="80"/>
                </a:cxn>
                <a:cxn ang="0">
                  <a:pos x="139" y="85"/>
                </a:cxn>
                <a:cxn ang="0">
                  <a:pos x="180" y="107"/>
                </a:cxn>
                <a:cxn ang="0">
                  <a:pos x="172" y="122"/>
                </a:cxn>
                <a:cxn ang="0">
                  <a:pos x="149" y="145"/>
                </a:cxn>
                <a:cxn ang="0">
                  <a:pos x="120" y="165"/>
                </a:cxn>
                <a:cxn ang="0">
                  <a:pos x="83" y="176"/>
                </a:cxn>
                <a:cxn ang="0">
                  <a:pos x="62" y="161"/>
                </a:cxn>
                <a:cxn ang="0">
                  <a:pos x="89" y="153"/>
                </a:cxn>
                <a:cxn ang="0">
                  <a:pos x="108" y="143"/>
                </a:cxn>
                <a:cxn ang="0">
                  <a:pos x="87" y="138"/>
                </a:cxn>
                <a:cxn ang="0">
                  <a:pos x="87" y="126"/>
                </a:cxn>
                <a:cxn ang="0">
                  <a:pos x="76" y="128"/>
                </a:cxn>
                <a:cxn ang="0">
                  <a:pos x="70" y="130"/>
                </a:cxn>
                <a:cxn ang="0">
                  <a:pos x="112" y="31"/>
                </a:cxn>
                <a:cxn ang="0">
                  <a:pos x="101" y="41"/>
                </a:cxn>
                <a:cxn ang="0">
                  <a:pos x="114" y="43"/>
                </a:cxn>
                <a:cxn ang="0">
                  <a:pos x="124" y="52"/>
                </a:cxn>
                <a:cxn ang="0">
                  <a:pos x="132" y="45"/>
                </a:cxn>
                <a:cxn ang="0">
                  <a:pos x="143" y="31"/>
                </a:cxn>
                <a:cxn ang="0">
                  <a:pos x="122" y="107"/>
                </a:cxn>
                <a:cxn ang="0">
                  <a:pos x="114" y="114"/>
                </a:cxn>
                <a:cxn ang="0">
                  <a:pos x="106" y="118"/>
                </a:cxn>
                <a:cxn ang="0">
                  <a:pos x="126" y="124"/>
                </a:cxn>
                <a:cxn ang="0">
                  <a:pos x="126" y="132"/>
                </a:cxn>
                <a:cxn ang="0">
                  <a:pos x="147" y="107"/>
                </a:cxn>
              </a:cxnLst>
              <a:rect l="0" t="0" r="r" b="b"/>
              <a:pathLst>
                <a:path w="180" h="180">
                  <a:moveTo>
                    <a:pt x="2" y="68"/>
                  </a:moveTo>
                  <a:lnTo>
                    <a:pt x="2" y="47"/>
                  </a:lnTo>
                  <a:lnTo>
                    <a:pt x="21" y="47"/>
                  </a:lnTo>
                  <a:lnTo>
                    <a:pt x="21" y="29"/>
                  </a:lnTo>
                  <a:lnTo>
                    <a:pt x="2" y="29"/>
                  </a:lnTo>
                  <a:lnTo>
                    <a:pt x="2" y="8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54" y="6"/>
                  </a:lnTo>
                  <a:lnTo>
                    <a:pt x="70" y="2"/>
                  </a:lnTo>
                  <a:lnTo>
                    <a:pt x="70" y="25"/>
                  </a:lnTo>
                  <a:lnTo>
                    <a:pt x="70" y="25"/>
                  </a:lnTo>
                  <a:lnTo>
                    <a:pt x="60" y="27"/>
                  </a:lnTo>
                  <a:lnTo>
                    <a:pt x="50" y="29"/>
                  </a:lnTo>
                  <a:lnTo>
                    <a:pt x="50" y="47"/>
                  </a:lnTo>
                  <a:lnTo>
                    <a:pt x="66" y="47"/>
                  </a:lnTo>
                  <a:lnTo>
                    <a:pt x="66" y="68"/>
                  </a:lnTo>
                  <a:lnTo>
                    <a:pt x="50" y="68"/>
                  </a:lnTo>
                  <a:lnTo>
                    <a:pt x="50" y="68"/>
                  </a:lnTo>
                  <a:lnTo>
                    <a:pt x="56" y="85"/>
                  </a:lnTo>
                  <a:lnTo>
                    <a:pt x="68" y="105"/>
                  </a:lnTo>
                  <a:lnTo>
                    <a:pt x="68" y="132"/>
                  </a:lnTo>
                  <a:lnTo>
                    <a:pt x="68" y="132"/>
                  </a:lnTo>
                  <a:lnTo>
                    <a:pt x="62" y="126"/>
                  </a:lnTo>
                  <a:lnTo>
                    <a:pt x="62" y="126"/>
                  </a:lnTo>
                  <a:lnTo>
                    <a:pt x="50" y="110"/>
                  </a:lnTo>
                  <a:lnTo>
                    <a:pt x="50" y="180"/>
                  </a:lnTo>
                  <a:lnTo>
                    <a:pt x="21" y="180"/>
                  </a:lnTo>
                  <a:lnTo>
                    <a:pt x="21" y="122"/>
                  </a:lnTo>
                  <a:lnTo>
                    <a:pt x="21" y="122"/>
                  </a:lnTo>
                  <a:lnTo>
                    <a:pt x="12" y="138"/>
                  </a:lnTo>
                  <a:lnTo>
                    <a:pt x="0" y="151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2" y="95"/>
                  </a:lnTo>
                  <a:lnTo>
                    <a:pt x="21" y="68"/>
                  </a:lnTo>
                  <a:lnTo>
                    <a:pt x="2" y="68"/>
                  </a:lnTo>
                  <a:close/>
                  <a:moveTo>
                    <a:pt x="70" y="130"/>
                  </a:moveTo>
                  <a:lnTo>
                    <a:pt x="70" y="110"/>
                  </a:lnTo>
                  <a:lnTo>
                    <a:pt x="70" y="110"/>
                  </a:lnTo>
                  <a:lnTo>
                    <a:pt x="91" y="101"/>
                  </a:lnTo>
                  <a:lnTo>
                    <a:pt x="99" y="95"/>
                  </a:lnTo>
                  <a:lnTo>
                    <a:pt x="105" y="87"/>
                  </a:lnTo>
                  <a:lnTo>
                    <a:pt x="105" y="87"/>
                  </a:lnTo>
                  <a:lnTo>
                    <a:pt x="68" y="97"/>
                  </a:lnTo>
                  <a:lnTo>
                    <a:pt x="68" y="78"/>
                  </a:lnTo>
                  <a:lnTo>
                    <a:pt x="68" y="78"/>
                  </a:lnTo>
                  <a:lnTo>
                    <a:pt x="85" y="72"/>
                  </a:lnTo>
                  <a:lnTo>
                    <a:pt x="103" y="66"/>
                  </a:lnTo>
                  <a:lnTo>
                    <a:pt x="103" y="66"/>
                  </a:lnTo>
                  <a:lnTo>
                    <a:pt x="95" y="62"/>
                  </a:lnTo>
                  <a:lnTo>
                    <a:pt x="85" y="60"/>
                  </a:lnTo>
                  <a:lnTo>
                    <a:pt x="85" y="47"/>
                  </a:lnTo>
                  <a:lnTo>
                    <a:pt x="85" y="47"/>
                  </a:lnTo>
                  <a:lnTo>
                    <a:pt x="77" y="51"/>
                  </a:lnTo>
                  <a:lnTo>
                    <a:pt x="77" y="51"/>
                  </a:lnTo>
                  <a:lnTo>
                    <a:pt x="70" y="52"/>
                  </a:lnTo>
                  <a:lnTo>
                    <a:pt x="70" y="33"/>
                  </a:lnTo>
                  <a:lnTo>
                    <a:pt x="70" y="33"/>
                  </a:lnTo>
                  <a:lnTo>
                    <a:pt x="79" y="27"/>
                  </a:lnTo>
                  <a:lnTo>
                    <a:pt x="89" y="20"/>
                  </a:lnTo>
                  <a:lnTo>
                    <a:pt x="97" y="12"/>
                  </a:lnTo>
                  <a:lnTo>
                    <a:pt x="103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30" y="10"/>
                  </a:lnTo>
                  <a:lnTo>
                    <a:pt x="178" y="10"/>
                  </a:lnTo>
                  <a:lnTo>
                    <a:pt x="178" y="31"/>
                  </a:lnTo>
                  <a:lnTo>
                    <a:pt x="178" y="31"/>
                  </a:lnTo>
                  <a:lnTo>
                    <a:pt x="166" y="47"/>
                  </a:lnTo>
                  <a:lnTo>
                    <a:pt x="153" y="60"/>
                  </a:lnTo>
                  <a:lnTo>
                    <a:pt x="141" y="72"/>
                  </a:lnTo>
                  <a:lnTo>
                    <a:pt x="128" y="80"/>
                  </a:lnTo>
                  <a:lnTo>
                    <a:pt x="143" y="80"/>
                  </a:lnTo>
                  <a:lnTo>
                    <a:pt x="143" y="80"/>
                  </a:lnTo>
                  <a:lnTo>
                    <a:pt x="139" y="85"/>
                  </a:lnTo>
                  <a:lnTo>
                    <a:pt x="180" y="85"/>
                  </a:lnTo>
                  <a:lnTo>
                    <a:pt x="180" y="107"/>
                  </a:lnTo>
                  <a:lnTo>
                    <a:pt x="180" y="107"/>
                  </a:lnTo>
                  <a:lnTo>
                    <a:pt x="172" y="122"/>
                  </a:lnTo>
                  <a:lnTo>
                    <a:pt x="163" y="134"/>
                  </a:lnTo>
                  <a:lnTo>
                    <a:pt x="149" y="145"/>
                  </a:lnTo>
                  <a:lnTo>
                    <a:pt x="135" y="155"/>
                  </a:lnTo>
                  <a:lnTo>
                    <a:pt x="120" y="165"/>
                  </a:lnTo>
                  <a:lnTo>
                    <a:pt x="103" y="170"/>
                  </a:lnTo>
                  <a:lnTo>
                    <a:pt x="83" y="176"/>
                  </a:lnTo>
                  <a:lnTo>
                    <a:pt x="62" y="180"/>
                  </a:lnTo>
                  <a:lnTo>
                    <a:pt x="62" y="161"/>
                  </a:lnTo>
                  <a:lnTo>
                    <a:pt x="62" y="161"/>
                  </a:lnTo>
                  <a:lnTo>
                    <a:pt x="89" y="153"/>
                  </a:lnTo>
                  <a:lnTo>
                    <a:pt x="108" y="143"/>
                  </a:lnTo>
                  <a:lnTo>
                    <a:pt x="108" y="143"/>
                  </a:lnTo>
                  <a:lnTo>
                    <a:pt x="99" y="139"/>
                  </a:lnTo>
                  <a:lnTo>
                    <a:pt x="87" y="138"/>
                  </a:lnTo>
                  <a:lnTo>
                    <a:pt x="87" y="126"/>
                  </a:lnTo>
                  <a:lnTo>
                    <a:pt x="87" y="126"/>
                  </a:lnTo>
                  <a:lnTo>
                    <a:pt x="76" y="128"/>
                  </a:lnTo>
                  <a:lnTo>
                    <a:pt x="76" y="128"/>
                  </a:lnTo>
                  <a:lnTo>
                    <a:pt x="70" y="130"/>
                  </a:lnTo>
                  <a:lnTo>
                    <a:pt x="70" y="130"/>
                  </a:lnTo>
                  <a:close/>
                  <a:moveTo>
                    <a:pt x="143" y="31"/>
                  </a:moveTo>
                  <a:lnTo>
                    <a:pt x="112" y="31"/>
                  </a:lnTo>
                  <a:lnTo>
                    <a:pt x="112" y="31"/>
                  </a:lnTo>
                  <a:lnTo>
                    <a:pt x="101" y="41"/>
                  </a:lnTo>
                  <a:lnTo>
                    <a:pt x="101" y="41"/>
                  </a:lnTo>
                  <a:lnTo>
                    <a:pt x="114" y="43"/>
                  </a:lnTo>
                  <a:lnTo>
                    <a:pt x="124" y="47"/>
                  </a:lnTo>
                  <a:lnTo>
                    <a:pt x="124" y="52"/>
                  </a:lnTo>
                  <a:lnTo>
                    <a:pt x="124" y="52"/>
                  </a:lnTo>
                  <a:lnTo>
                    <a:pt x="132" y="45"/>
                  </a:lnTo>
                  <a:lnTo>
                    <a:pt x="143" y="31"/>
                  </a:lnTo>
                  <a:lnTo>
                    <a:pt x="143" y="31"/>
                  </a:lnTo>
                  <a:close/>
                  <a:moveTo>
                    <a:pt x="147" y="107"/>
                  </a:moveTo>
                  <a:lnTo>
                    <a:pt x="122" y="107"/>
                  </a:lnTo>
                  <a:lnTo>
                    <a:pt x="122" y="107"/>
                  </a:lnTo>
                  <a:lnTo>
                    <a:pt x="114" y="114"/>
                  </a:lnTo>
                  <a:lnTo>
                    <a:pt x="106" y="118"/>
                  </a:lnTo>
                  <a:lnTo>
                    <a:pt x="106" y="118"/>
                  </a:lnTo>
                  <a:lnTo>
                    <a:pt x="116" y="120"/>
                  </a:lnTo>
                  <a:lnTo>
                    <a:pt x="126" y="124"/>
                  </a:lnTo>
                  <a:lnTo>
                    <a:pt x="126" y="132"/>
                  </a:lnTo>
                  <a:lnTo>
                    <a:pt x="126" y="132"/>
                  </a:lnTo>
                  <a:lnTo>
                    <a:pt x="135" y="120"/>
                  </a:lnTo>
                  <a:lnTo>
                    <a:pt x="147" y="107"/>
                  </a:lnTo>
                  <a:lnTo>
                    <a:pt x="147" y="1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69"/>
            <p:cNvSpPr>
              <a:spLocks noEditPoints="1"/>
            </p:cNvSpPr>
            <p:nvPr/>
          </p:nvSpPr>
          <p:spPr bwMode="auto">
            <a:xfrm>
              <a:off x="5865813" y="4176713"/>
              <a:ext cx="285750" cy="288925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89" y="82"/>
                </a:cxn>
                <a:cxn ang="0">
                  <a:pos x="57" y="82"/>
                </a:cxn>
                <a:cxn ang="0">
                  <a:pos x="47" y="111"/>
                </a:cxn>
                <a:cxn ang="0">
                  <a:pos x="31" y="136"/>
                </a:cxn>
                <a:cxn ang="0">
                  <a:pos x="60" y="134"/>
                </a:cxn>
                <a:cxn ang="0">
                  <a:pos x="55" y="109"/>
                </a:cxn>
                <a:cxn ang="0">
                  <a:pos x="53" y="99"/>
                </a:cxn>
                <a:cxn ang="0">
                  <a:pos x="76" y="99"/>
                </a:cxn>
                <a:cxn ang="0">
                  <a:pos x="89" y="147"/>
                </a:cxn>
                <a:cxn ang="0">
                  <a:pos x="95" y="132"/>
                </a:cxn>
                <a:cxn ang="0">
                  <a:pos x="103" y="82"/>
                </a:cxn>
                <a:cxn ang="0">
                  <a:pos x="91" y="47"/>
                </a:cxn>
                <a:cxn ang="0">
                  <a:pos x="103" y="25"/>
                </a:cxn>
                <a:cxn ang="0">
                  <a:pos x="136" y="0"/>
                </a:cxn>
                <a:cxn ang="0">
                  <a:pos x="136" y="25"/>
                </a:cxn>
                <a:cxn ang="0">
                  <a:pos x="180" y="149"/>
                </a:cxn>
                <a:cxn ang="0">
                  <a:pos x="178" y="163"/>
                </a:cxn>
                <a:cxn ang="0">
                  <a:pos x="175" y="172"/>
                </a:cxn>
                <a:cxn ang="0">
                  <a:pos x="165" y="176"/>
                </a:cxn>
                <a:cxn ang="0">
                  <a:pos x="130" y="178"/>
                </a:cxn>
                <a:cxn ang="0">
                  <a:pos x="142" y="159"/>
                </a:cxn>
                <a:cxn ang="0">
                  <a:pos x="146" y="157"/>
                </a:cxn>
                <a:cxn ang="0">
                  <a:pos x="149" y="153"/>
                </a:cxn>
                <a:cxn ang="0">
                  <a:pos x="149" y="47"/>
                </a:cxn>
                <a:cxn ang="0">
                  <a:pos x="134" y="47"/>
                </a:cxn>
                <a:cxn ang="0">
                  <a:pos x="132" y="97"/>
                </a:cxn>
                <a:cxn ang="0">
                  <a:pos x="124" y="132"/>
                </a:cxn>
                <a:cxn ang="0">
                  <a:pos x="118" y="145"/>
                </a:cxn>
                <a:cxn ang="0">
                  <a:pos x="99" y="170"/>
                </a:cxn>
                <a:cxn ang="0">
                  <a:pos x="86" y="163"/>
                </a:cxn>
                <a:cxn ang="0">
                  <a:pos x="66" y="163"/>
                </a:cxn>
                <a:cxn ang="0">
                  <a:pos x="64" y="157"/>
                </a:cxn>
                <a:cxn ang="0">
                  <a:pos x="2" y="161"/>
                </a:cxn>
                <a:cxn ang="0">
                  <a:pos x="2" y="136"/>
                </a:cxn>
                <a:cxn ang="0">
                  <a:pos x="16" y="109"/>
                </a:cxn>
                <a:cxn ang="0">
                  <a:pos x="24" y="82"/>
                </a:cxn>
                <a:cxn ang="0">
                  <a:pos x="10" y="33"/>
                </a:cxn>
                <a:cxn ang="0">
                  <a:pos x="84" y="12"/>
                </a:cxn>
                <a:cxn ang="0">
                  <a:pos x="10" y="33"/>
                </a:cxn>
              </a:cxnLst>
              <a:rect l="0" t="0" r="r" b="b"/>
              <a:pathLst>
                <a:path w="180" h="182">
                  <a:moveTo>
                    <a:pt x="0" y="82"/>
                  </a:moveTo>
                  <a:lnTo>
                    <a:pt x="0" y="58"/>
                  </a:lnTo>
                  <a:lnTo>
                    <a:pt x="89" y="58"/>
                  </a:lnTo>
                  <a:lnTo>
                    <a:pt x="89" y="82"/>
                  </a:lnTo>
                  <a:lnTo>
                    <a:pt x="57" y="82"/>
                  </a:lnTo>
                  <a:lnTo>
                    <a:pt x="57" y="82"/>
                  </a:lnTo>
                  <a:lnTo>
                    <a:pt x="51" y="97"/>
                  </a:lnTo>
                  <a:lnTo>
                    <a:pt x="47" y="111"/>
                  </a:lnTo>
                  <a:lnTo>
                    <a:pt x="39" y="124"/>
                  </a:lnTo>
                  <a:lnTo>
                    <a:pt x="31" y="136"/>
                  </a:lnTo>
                  <a:lnTo>
                    <a:pt x="31" y="136"/>
                  </a:lnTo>
                  <a:lnTo>
                    <a:pt x="60" y="134"/>
                  </a:lnTo>
                  <a:lnTo>
                    <a:pt x="60" y="134"/>
                  </a:lnTo>
                  <a:lnTo>
                    <a:pt x="55" y="109"/>
                  </a:lnTo>
                  <a:lnTo>
                    <a:pt x="55" y="109"/>
                  </a:lnTo>
                  <a:lnTo>
                    <a:pt x="53" y="99"/>
                  </a:lnTo>
                  <a:lnTo>
                    <a:pt x="76" y="99"/>
                  </a:lnTo>
                  <a:lnTo>
                    <a:pt x="76" y="99"/>
                  </a:lnTo>
                  <a:lnTo>
                    <a:pt x="84" y="122"/>
                  </a:lnTo>
                  <a:lnTo>
                    <a:pt x="89" y="147"/>
                  </a:lnTo>
                  <a:lnTo>
                    <a:pt x="89" y="147"/>
                  </a:lnTo>
                  <a:lnTo>
                    <a:pt x="95" y="132"/>
                  </a:lnTo>
                  <a:lnTo>
                    <a:pt x="101" y="109"/>
                  </a:lnTo>
                  <a:lnTo>
                    <a:pt x="103" y="82"/>
                  </a:lnTo>
                  <a:lnTo>
                    <a:pt x="103" y="47"/>
                  </a:lnTo>
                  <a:lnTo>
                    <a:pt x="91" y="47"/>
                  </a:lnTo>
                  <a:lnTo>
                    <a:pt x="91" y="25"/>
                  </a:lnTo>
                  <a:lnTo>
                    <a:pt x="103" y="25"/>
                  </a:lnTo>
                  <a:lnTo>
                    <a:pt x="103" y="0"/>
                  </a:lnTo>
                  <a:lnTo>
                    <a:pt x="136" y="0"/>
                  </a:lnTo>
                  <a:lnTo>
                    <a:pt x="136" y="18"/>
                  </a:lnTo>
                  <a:lnTo>
                    <a:pt x="136" y="25"/>
                  </a:lnTo>
                  <a:lnTo>
                    <a:pt x="180" y="25"/>
                  </a:lnTo>
                  <a:lnTo>
                    <a:pt x="180" y="149"/>
                  </a:lnTo>
                  <a:lnTo>
                    <a:pt x="180" y="149"/>
                  </a:lnTo>
                  <a:lnTo>
                    <a:pt x="178" y="163"/>
                  </a:lnTo>
                  <a:lnTo>
                    <a:pt x="176" y="167"/>
                  </a:lnTo>
                  <a:lnTo>
                    <a:pt x="175" y="172"/>
                  </a:lnTo>
                  <a:lnTo>
                    <a:pt x="171" y="174"/>
                  </a:lnTo>
                  <a:lnTo>
                    <a:pt x="165" y="176"/>
                  </a:lnTo>
                  <a:lnTo>
                    <a:pt x="153" y="178"/>
                  </a:lnTo>
                  <a:lnTo>
                    <a:pt x="130" y="178"/>
                  </a:lnTo>
                  <a:lnTo>
                    <a:pt x="130" y="159"/>
                  </a:lnTo>
                  <a:lnTo>
                    <a:pt x="142" y="159"/>
                  </a:lnTo>
                  <a:lnTo>
                    <a:pt x="142" y="159"/>
                  </a:lnTo>
                  <a:lnTo>
                    <a:pt x="146" y="157"/>
                  </a:lnTo>
                  <a:lnTo>
                    <a:pt x="147" y="155"/>
                  </a:lnTo>
                  <a:lnTo>
                    <a:pt x="149" y="153"/>
                  </a:lnTo>
                  <a:lnTo>
                    <a:pt x="149" y="149"/>
                  </a:lnTo>
                  <a:lnTo>
                    <a:pt x="149" y="47"/>
                  </a:lnTo>
                  <a:lnTo>
                    <a:pt x="134" y="47"/>
                  </a:lnTo>
                  <a:lnTo>
                    <a:pt x="134" y="47"/>
                  </a:lnTo>
                  <a:lnTo>
                    <a:pt x="134" y="74"/>
                  </a:lnTo>
                  <a:lnTo>
                    <a:pt x="132" y="97"/>
                  </a:lnTo>
                  <a:lnTo>
                    <a:pt x="128" y="116"/>
                  </a:lnTo>
                  <a:lnTo>
                    <a:pt x="124" y="132"/>
                  </a:lnTo>
                  <a:lnTo>
                    <a:pt x="124" y="132"/>
                  </a:lnTo>
                  <a:lnTo>
                    <a:pt x="118" y="145"/>
                  </a:lnTo>
                  <a:lnTo>
                    <a:pt x="109" y="157"/>
                  </a:lnTo>
                  <a:lnTo>
                    <a:pt x="99" y="170"/>
                  </a:lnTo>
                  <a:lnTo>
                    <a:pt x="86" y="182"/>
                  </a:lnTo>
                  <a:lnTo>
                    <a:pt x="86" y="163"/>
                  </a:lnTo>
                  <a:lnTo>
                    <a:pt x="66" y="163"/>
                  </a:lnTo>
                  <a:lnTo>
                    <a:pt x="66" y="163"/>
                  </a:lnTo>
                  <a:lnTo>
                    <a:pt x="64" y="157"/>
                  </a:lnTo>
                  <a:lnTo>
                    <a:pt x="64" y="157"/>
                  </a:lnTo>
                  <a:lnTo>
                    <a:pt x="37" y="159"/>
                  </a:lnTo>
                  <a:lnTo>
                    <a:pt x="2" y="161"/>
                  </a:lnTo>
                  <a:lnTo>
                    <a:pt x="2" y="136"/>
                  </a:lnTo>
                  <a:lnTo>
                    <a:pt x="2" y="136"/>
                  </a:lnTo>
                  <a:lnTo>
                    <a:pt x="10" y="122"/>
                  </a:lnTo>
                  <a:lnTo>
                    <a:pt x="16" y="109"/>
                  </a:lnTo>
                  <a:lnTo>
                    <a:pt x="20" y="95"/>
                  </a:lnTo>
                  <a:lnTo>
                    <a:pt x="24" y="82"/>
                  </a:lnTo>
                  <a:lnTo>
                    <a:pt x="0" y="82"/>
                  </a:lnTo>
                  <a:close/>
                  <a:moveTo>
                    <a:pt x="10" y="33"/>
                  </a:moveTo>
                  <a:lnTo>
                    <a:pt x="10" y="12"/>
                  </a:lnTo>
                  <a:lnTo>
                    <a:pt x="84" y="12"/>
                  </a:lnTo>
                  <a:lnTo>
                    <a:pt x="84" y="33"/>
                  </a:lnTo>
                  <a:lnTo>
                    <a:pt x="10" y="3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70"/>
            <p:cNvSpPr>
              <a:spLocks noEditPoints="1"/>
            </p:cNvSpPr>
            <p:nvPr/>
          </p:nvSpPr>
          <p:spPr bwMode="auto">
            <a:xfrm>
              <a:off x="6272213" y="4176713"/>
              <a:ext cx="285750" cy="282575"/>
            </a:xfrm>
            <a:custGeom>
              <a:avLst/>
              <a:gdLst/>
              <a:ahLst/>
              <a:cxnLst>
                <a:cxn ang="0">
                  <a:pos x="42" y="29"/>
                </a:cxn>
                <a:cxn ang="0">
                  <a:pos x="0" y="8"/>
                </a:cxn>
                <a:cxn ang="0">
                  <a:pos x="42" y="0"/>
                </a:cxn>
                <a:cxn ang="0">
                  <a:pos x="75" y="8"/>
                </a:cxn>
                <a:cxn ang="0">
                  <a:pos x="104" y="0"/>
                </a:cxn>
                <a:cxn ang="0">
                  <a:pos x="137" y="8"/>
                </a:cxn>
                <a:cxn ang="0">
                  <a:pos x="180" y="29"/>
                </a:cxn>
                <a:cxn ang="0">
                  <a:pos x="137" y="39"/>
                </a:cxn>
                <a:cxn ang="0">
                  <a:pos x="104" y="29"/>
                </a:cxn>
                <a:cxn ang="0">
                  <a:pos x="75" y="39"/>
                </a:cxn>
                <a:cxn ang="0">
                  <a:pos x="178" y="43"/>
                </a:cxn>
                <a:cxn ang="0">
                  <a:pos x="153" y="78"/>
                </a:cxn>
                <a:cxn ang="0">
                  <a:pos x="153" y="95"/>
                </a:cxn>
                <a:cxn ang="0">
                  <a:pos x="147" y="112"/>
                </a:cxn>
                <a:cxn ang="0">
                  <a:pos x="129" y="118"/>
                </a:cxn>
                <a:cxn ang="0">
                  <a:pos x="27" y="78"/>
                </a:cxn>
                <a:cxn ang="0">
                  <a:pos x="2" y="43"/>
                </a:cxn>
                <a:cxn ang="0">
                  <a:pos x="166" y="124"/>
                </a:cxn>
                <a:cxn ang="0">
                  <a:pos x="166" y="155"/>
                </a:cxn>
                <a:cxn ang="0">
                  <a:pos x="160" y="172"/>
                </a:cxn>
                <a:cxn ang="0">
                  <a:pos x="141" y="178"/>
                </a:cxn>
                <a:cxn ang="0">
                  <a:pos x="13" y="124"/>
                </a:cxn>
                <a:cxn ang="0">
                  <a:pos x="35" y="62"/>
                </a:cxn>
                <a:cxn ang="0">
                  <a:pos x="145" y="70"/>
                </a:cxn>
                <a:cxn ang="0">
                  <a:pos x="35" y="62"/>
                </a:cxn>
                <a:cxn ang="0">
                  <a:pos x="46" y="161"/>
                </a:cxn>
                <a:cxn ang="0">
                  <a:pos x="123" y="161"/>
                </a:cxn>
                <a:cxn ang="0">
                  <a:pos x="131" y="159"/>
                </a:cxn>
                <a:cxn ang="0">
                  <a:pos x="133" y="153"/>
                </a:cxn>
                <a:cxn ang="0">
                  <a:pos x="46" y="141"/>
                </a:cxn>
                <a:cxn ang="0">
                  <a:pos x="60" y="101"/>
                </a:cxn>
                <a:cxn ang="0">
                  <a:pos x="112" y="101"/>
                </a:cxn>
                <a:cxn ang="0">
                  <a:pos x="118" y="93"/>
                </a:cxn>
                <a:cxn ang="0">
                  <a:pos x="60" y="87"/>
                </a:cxn>
              </a:cxnLst>
              <a:rect l="0" t="0" r="r" b="b"/>
              <a:pathLst>
                <a:path w="180" h="178">
                  <a:moveTo>
                    <a:pt x="42" y="39"/>
                  </a:moveTo>
                  <a:lnTo>
                    <a:pt x="42" y="29"/>
                  </a:lnTo>
                  <a:lnTo>
                    <a:pt x="0" y="29"/>
                  </a:lnTo>
                  <a:lnTo>
                    <a:pt x="0" y="8"/>
                  </a:lnTo>
                  <a:lnTo>
                    <a:pt x="42" y="8"/>
                  </a:lnTo>
                  <a:lnTo>
                    <a:pt x="42" y="0"/>
                  </a:lnTo>
                  <a:lnTo>
                    <a:pt x="75" y="0"/>
                  </a:lnTo>
                  <a:lnTo>
                    <a:pt x="75" y="8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137" y="0"/>
                  </a:lnTo>
                  <a:lnTo>
                    <a:pt x="137" y="8"/>
                  </a:lnTo>
                  <a:lnTo>
                    <a:pt x="180" y="8"/>
                  </a:lnTo>
                  <a:lnTo>
                    <a:pt x="180" y="29"/>
                  </a:lnTo>
                  <a:lnTo>
                    <a:pt x="137" y="29"/>
                  </a:lnTo>
                  <a:lnTo>
                    <a:pt x="137" y="39"/>
                  </a:lnTo>
                  <a:lnTo>
                    <a:pt x="104" y="39"/>
                  </a:lnTo>
                  <a:lnTo>
                    <a:pt x="104" y="29"/>
                  </a:lnTo>
                  <a:lnTo>
                    <a:pt x="75" y="29"/>
                  </a:lnTo>
                  <a:lnTo>
                    <a:pt x="75" y="39"/>
                  </a:lnTo>
                  <a:lnTo>
                    <a:pt x="42" y="39"/>
                  </a:lnTo>
                  <a:close/>
                  <a:moveTo>
                    <a:pt x="178" y="43"/>
                  </a:moveTo>
                  <a:lnTo>
                    <a:pt x="178" y="78"/>
                  </a:lnTo>
                  <a:lnTo>
                    <a:pt x="153" y="78"/>
                  </a:lnTo>
                  <a:lnTo>
                    <a:pt x="153" y="95"/>
                  </a:lnTo>
                  <a:lnTo>
                    <a:pt x="153" y="95"/>
                  </a:lnTo>
                  <a:lnTo>
                    <a:pt x="151" y="105"/>
                  </a:lnTo>
                  <a:lnTo>
                    <a:pt x="147" y="112"/>
                  </a:lnTo>
                  <a:lnTo>
                    <a:pt x="139" y="116"/>
                  </a:lnTo>
                  <a:lnTo>
                    <a:pt x="129" y="118"/>
                  </a:lnTo>
                  <a:lnTo>
                    <a:pt x="27" y="118"/>
                  </a:lnTo>
                  <a:lnTo>
                    <a:pt x="27" y="78"/>
                  </a:lnTo>
                  <a:lnTo>
                    <a:pt x="2" y="78"/>
                  </a:lnTo>
                  <a:lnTo>
                    <a:pt x="2" y="43"/>
                  </a:lnTo>
                  <a:lnTo>
                    <a:pt x="178" y="43"/>
                  </a:lnTo>
                  <a:close/>
                  <a:moveTo>
                    <a:pt x="166" y="124"/>
                  </a:moveTo>
                  <a:lnTo>
                    <a:pt x="166" y="155"/>
                  </a:lnTo>
                  <a:lnTo>
                    <a:pt x="166" y="155"/>
                  </a:lnTo>
                  <a:lnTo>
                    <a:pt x="166" y="165"/>
                  </a:lnTo>
                  <a:lnTo>
                    <a:pt x="160" y="172"/>
                  </a:lnTo>
                  <a:lnTo>
                    <a:pt x="153" y="176"/>
                  </a:lnTo>
                  <a:lnTo>
                    <a:pt x="141" y="178"/>
                  </a:lnTo>
                  <a:lnTo>
                    <a:pt x="13" y="178"/>
                  </a:lnTo>
                  <a:lnTo>
                    <a:pt x="13" y="124"/>
                  </a:lnTo>
                  <a:lnTo>
                    <a:pt x="166" y="124"/>
                  </a:lnTo>
                  <a:close/>
                  <a:moveTo>
                    <a:pt x="35" y="62"/>
                  </a:moveTo>
                  <a:lnTo>
                    <a:pt x="35" y="70"/>
                  </a:lnTo>
                  <a:lnTo>
                    <a:pt x="145" y="70"/>
                  </a:lnTo>
                  <a:lnTo>
                    <a:pt x="145" y="62"/>
                  </a:lnTo>
                  <a:lnTo>
                    <a:pt x="35" y="62"/>
                  </a:lnTo>
                  <a:close/>
                  <a:moveTo>
                    <a:pt x="46" y="141"/>
                  </a:moveTo>
                  <a:lnTo>
                    <a:pt x="46" y="161"/>
                  </a:lnTo>
                  <a:lnTo>
                    <a:pt x="123" y="161"/>
                  </a:lnTo>
                  <a:lnTo>
                    <a:pt x="123" y="161"/>
                  </a:lnTo>
                  <a:lnTo>
                    <a:pt x="127" y="161"/>
                  </a:lnTo>
                  <a:lnTo>
                    <a:pt x="131" y="159"/>
                  </a:lnTo>
                  <a:lnTo>
                    <a:pt x="131" y="155"/>
                  </a:lnTo>
                  <a:lnTo>
                    <a:pt x="133" y="153"/>
                  </a:lnTo>
                  <a:lnTo>
                    <a:pt x="133" y="141"/>
                  </a:lnTo>
                  <a:lnTo>
                    <a:pt x="46" y="141"/>
                  </a:lnTo>
                  <a:close/>
                  <a:moveTo>
                    <a:pt x="60" y="87"/>
                  </a:moveTo>
                  <a:lnTo>
                    <a:pt x="60" y="101"/>
                  </a:lnTo>
                  <a:lnTo>
                    <a:pt x="112" y="101"/>
                  </a:lnTo>
                  <a:lnTo>
                    <a:pt x="112" y="101"/>
                  </a:lnTo>
                  <a:lnTo>
                    <a:pt x="116" y="99"/>
                  </a:lnTo>
                  <a:lnTo>
                    <a:pt x="118" y="93"/>
                  </a:lnTo>
                  <a:lnTo>
                    <a:pt x="118" y="87"/>
                  </a:lnTo>
                  <a:lnTo>
                    <a:pt x="60" y="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71"/>
            <p:cNvSpPr>
              <a:spLocks noEditPoints="1"/>
            </p:cNvSpPr>
            <p:nvPr/>
          </p:nvSpPr>
          <p:spPr bwMode="auto">
            <a:xfrm>
              <a:off x="6670675" y="4179888"/>
              <a:ext cx="282575" cy="285750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2" y="20"/>
                </a:cxn>
                <a:cxn ang="0">
                  <a:pos x="16" y="0"/>
                </a:cxn>
                <a:cxn ang="0">
                  <a:pos x="45" y="0"/>
                </a:cxn>
                <a:cxn ang="0">
                  <a:pos x="64" y="16"/>
                </a:cxn>
                <a:cxn ang="0">
                  <a:pos x="29" y="37"/>
                </a:cxn>
                <a:cxn ang="0">
                  <a:pos x="23" y="41"/>
                </a:cxn>
                <a:cxn ang="0">
                  <a:pos x="0" y="51"/>
                </a:cxn>
                <a:cxn ang="0">
                  <a:pos x="6" y="74"/>
                </a:cxn>
                <a:cxn ang="0">
                  <a:pos x="60" y="52"/>
                </a:cxn>
                <a:cxn ang="0">
                  <a:pos x="47" y="74"/>
                </a:cxn>
                <a:cxn ang="0">
                  <a:pos x="62" y="95"/>
                </a:cxn>
                <a:cxn ang="0">
                  <a:pos x="47" y="116"/>
                </a:cxn>
                <a:cxn ang="0">
                  <a:pos x="47" y="145"/>
                </a:cxn>
                <a:cxn ang="0">
                  <a:pos x="60" y="139"/>
                </a:cxn>
                <a:cxn ang="0">
                  <a:pos x="62" y="161"/>
                </a:cxn>
                <a:cxn ang="0">
                  <a:pos x="41" y="170"/>
                </a:cxn>
                <a:cxn ang="0">
                  <a:pos x="16" y="116"/>
                </a:cxn>
                <a:cxn ang="0">
                  <a:pos x="2" y="95"/>
                </a:cxn>
                <a:cxn ang="0">
                  <a:pos x="16" y="74"/>
                </a:cxn>
                <a:cxn ang="0">
                  <a:pos x="66" y="4"/>
                </a:cxn>
                <a:cxn ang="0">
                  <a:pos x="93" y="4"/>
                </a:cxn>
                <a:cxn ang="0">
                  <a:pos x="101" y="41"/>
                </a:cxn>
                <a:cxn ang="0">
                  <a:pos x="76" y="41"/>
                </a:cxn>
                <a:cxn ang="0">
                  <a:pos x="66" y="4"/>
                </a:cxn>
                <a:cxn ang="0">
                  <a:pos x="105" y="0"/>
                </a:cxn>
                <a:cxn ang="0">
                  <a:pos x="137" y="47"/>
                </a:cxn>
                <a:cxn ang="0">
                  <a:pos x="176" y="151"/>
                </a:cxn>
                <a:cxn ang="0">
                  <a:pos x="174" y="163"/>
                </a:cxn>
                <a:cxn ang="0">
                  <a:pos x="170" y="170"/>
                </a:cxn>
                <a:cxn ang="0">
                  <a:pos x="161" y="176"/>
                </a:cxn>
                <a:cxn ang="0">
                  <a:pos x="130" y="176"/>
                </a:cxn>
                <a:cxn ang="0">
                  <a:pos x="137" y="157"/>
                </a:cxn>
                <a:cxn ang="0">
                  <a:pos x="141" y="157"/>
                </a:cxn>
                <a:cxn ang="0">
                  <a:pos x="145" y="153"/>
                </a:cxn>
                <a:cxn ang="0">
                  <a:pos x="145" y="141"/>
                </a:cxn>
                <a:cxn ang="0">
                  <a:pos x="97" y="180"/>
                </a:cxn>
                <a:cxn ang="0">
                  <a:pos x="68" y="47"/>
                </a:cxn>
                <a:cxn ang="0">
                  <a:pos x="105" y="0"/>
                </a:cxn>
                <a:cxn ang="0">
                  <a:pos x="97" y="68"/>
                </a:cxn>
                <a:cxn ang="0">
                  <a:pos x="145" y="83"/>
                </a:cxn>
                <a:cxn ang="0">
                  <a:pos x="97" y="105"/>
                </a:cxn>
                <a:cxn ang="0">
                  <a:pos x="145" y="120"/>
                </a:cxn>
                <a:cxn ang="0">
                  <a:pos x="97" y="105"/>
                </a:cxn>
                <a:cxn ang="0">
                  <a:pos x="178" y="4"/>
                </a:cxn>
                <a:cxn ang="0">
                  <a:pos x="166" y="41"/>
                </a:cxn>
                <a:cxn ang="0">
                  <a:pos x="141" y="41"/>
                </a:cxn>
                <a:cxn ang="0">
                  <a:pos x="151" y="4"/>
                </a:cxn>
              </a:cxnLst>
              <a:rect l="0" t="0" r="r" b="b"/>
              <a:pathLst>
                <a:path w="178" h="180">
                  <a:moveTo>
                    <a:pt x="0" y="33"/>
                  </a:moveTo>
                  <a:lnTo>
                    <a:pt x="0" y="33"/>
                  </a:lnTo>
                  <a:lnTo>
                    <a:pt x="6" y="27"/>
                  </a:lnTo>
                  <a:lnTo>
                    <a:pt x="12" y="20"/>
                  </a:lnTo>
                  <a:lnTo>
                    <a:pt x="14" y="10"/>
                  </a:lnTo>
                  <a:lnTo>
                    <a:pt x="16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3" y="16"/>
                  </a:lnTo>
                  <a:lnTo>
                    <a:pt x="64" y="16"/>
                  </a:lnTo>
                  <a:lnTo>
                    <a:pt x="64" y="37"/>
                  </a:lnTo>
                  <a:lnTo>
                    <a:pt x="29" y="37"/>
                  </a:lnTo>
                  <a:lnTo>
                    <a:pt x="29" y="37"/>
                  </a:lnTo>
                  <a:lnTo>
                    <a:pt x="23" y="41"/>
                  </a:lnTo>
                  <a:lnTo>
                    <a:pt x="18" y="45"/>
                  </a:lnTo>
                  <a:lnTo>
                    <a:pt x="0" y="51"/>
                  </a:lnTo>
                  <a:lnTo>
                    <a:pt x="0" y="33"/>
                  </a:lnTo>
                  <a:close/>
                  <a:moveTo>
                    <a:pt x="6" y="74"/>
                  </a:moveTo>
                  <a:lnTo>
                    <a:pt x="6" y="52"/>
                  </a:lnTo>
                  <a:lnTo>
                    <a:pt x="60" y="52"/>
                  </a:lnTo>
                  <a:lnTo>
                    <a:pt x="60" y="74"/>
                  </a:lnTo>
                  <a:lnTo>
                    <a:pt x="47" y="74"/>
                  </a:lnTo>
                  <a:lnTo>
                    <a:pt x="47" y="95"/>
                  </a:lnTo>
                  <a:lnTo>
                    <a:pt x="62" y="95"/>
                  </a:lnTo>
                  <a:lnTo>
                    <a:pt x="62" y="116"/>
                  </a:lnTo>
                  <a:lnTo>
                    <a:pt x="47" y="116"/>
                  </a:lnTo>
                  <a:lnTo>
                    <a:pt x="47" y="145"/>
                  </a:lnTo>
                  <a:lnTo>
                    <a:pt x="47" y="145"/>
                  </a:lnTo>
                  <a:lnTo>
                    <a:pt x="60" y="139"/>
                  </a:lnTo>
                  <a:lnTo>
                    <a:pt x="60" y="139"/>
                  </a:lnTo>
                  <a:lnTo>
                    <a:pt x="62" y="138"/>
                  </a:lnTo>
                  <a:lnTo>
                    <a:pt x="62" y="161"/>
                  </a:lnTo>
                  <a:lnTo>
                    <a:pt x="62" y="161"/>
                  </a:lnTo>
                  <a:lnTo>
                    <a:pt x="41" y="170"/>
                  </a:lnTo>
                  <a:lnTo>
                    <a:pt x="16" y="180"/>
                  </a:lnTo>
                  <a:lnTo>
                    <a:pt x="16" y="116"/>
                  </a:lnTo>
                  <a:lnTo>
                    <a:pt x="2" y="116"/>
                  </a:lnTo>
                  <a:lnTo>
                    <a:pt x="2" y="95"/>
                  </a:lnTo>
                  <a:lnTo>
                    <a:pt x="16" y="95"/>
                  </a:lnTo>
                  <a:lnTo>
                    <a:pt x="16" y="74"/>
                  </a:lnTo>
                  <a:lnTo>
                    <a:pt x="6" y="74"/>
                  </a:lnTo>
                  <a:close/>
                  <a:moveTo>
                    <a:pt x="66" y="4"/>
                  </a:moveTo>
                  <a:lnTo>
                    <a:pt x="93" y="4"/>
                  </a:lnTo>
                  <a:lnTo>
                    <a:pt x="93" y="4"/>
                  </a:lnTo>
                  <a:lnTo>
                    <a:pt x="95" y="23"/>
                  </a:lnTo>
                  <a:lnTo>
                    <a:pt x="101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0" y="23"/>
                  </a:lnTo>
                  <a:lnTo>
                    <a:pt x="66" y="4"/>
                  </a:lnTo>
                  <a:lnTo>
                    <a:pt x="66" y="4"/>
                  </a:lnTo>
                  <a:close/>
                  <a:moveTo>
                    <a:pt x="105" y="0"/>
                  </a:moveTo>
                  <a:lnTo>
                    <a:pt x="137" y="0"/>
                  </a:lnTo>
                  <a:lnTo>
                    <a:pt x="137" y="47"/>
                  </a:lnTo>
                  <a:lnTo>
                    <a:pt x="176" y="47"/>
                  </a:lnTo>
                  <a:lnTo>
                    <a:pt x="176" y="151"/>
                  </a:lnTo>
                  <a:lnTo>
                    <a:pt x="176" y="151"/>
                  </a:lnTo>
                  <a:lnTo>
                    <a:pt x="174" y="163"/>
                  </a:lnTo>
                  <a:lnTo>
                    <a:pt x="172" y="167"/>
                  </a:lnTo>
                  <a:lnTo>
                    <a:pt x="170" y="170"/>
                  </a:lnTo>
                  <a:lnTo>
                    <a:pt x="164" y="174"/>
                  </a:lnTo>
                  <a:lnTo>
                    <a:pt x="161" y="176"/>
                  </a:lnTo>
                  <a:lnTo>
                    <a:pt x="149" y="176"/>
                  </a:lnTo>
                  <a:lnTo>
                    <a:pt x="130" y="176"/>
                  </a:lnTo>
                  <a:lnTo>
                    <a:pt x="130" y="157"/>
                  </a:lnTo>
                  <a:lnTo>
                    <a:pt x="137" y="157"/>
                  </a:lnTo>
                  <a:lnTo>
                    <a:pt x="137" y="157"/>
                  </a:lnTo>
                  <a:lnTo>
                    <a:pt x="141" y="157"/>
                  </a:lnTo>
                  <a:lnTo>
                    <a:pt x="143" y="155"/>
                  </a:lnTo>
                  <a:lnTo>
                    <a:pt x="145" y="153"/>
                  </a:lnTo>
                  <a:lnTo>
                    <a:pt x="145" y="149"/>
                  </a:lnTo>
                  <a:lnTo>
                    <a:pt x="145" y="141"/>
                  </a:lnTo>
                  <a:lnTo>
                    <a:pt x="97" y="141"/>
                  </a:lnTo>
                  <a:lnTo>
                    <a:pt x="97" y="180"/>
                  </a:lnTo>
                  <a:lnTo>
                    <a:pt x="68" y="180"/>
                  </a:lnTo>
                  <a:lnTo>
                    <a:pt x="68" y="47"/>
                  </a:lnTo>
                  <a:lnTo>
                    <a:pt x="105" y="47"/>
                  </a:lnTo>
                  <a:lnTo>
                    <a:pt x="105" y="0"/>
                  </a:lnTo>
                  <a:close/>
                  <a:moveTo>
                    <a:pt x="145" y="68"/>
                  </a:moveTo>
                  <a:lnTo>
                    <a:pt x="97" y="68"/>
                  </a:lnTo>
                  <a:lnTo>
                    <a:pt x="97" y="83"/>
                  </a:lnTo>
                  <a:lnTo>
                    <a:pt x="145" y="83"/>
                  </a:lnTo>
                  <a:lnTo>
                    <a:pt x="145" y="68"/>
                  </a:lnTo>
                  <a:close/>
                  <a:moveTo>
                    <a:pt x="97" y="105"/>
                  </a:moveTo>
                  <a:lnTo>
                    <a:pt x="97" y="120"/>
                  </a:lnTo>
                  <a:lnTo>
                    <a:pt x="145" y="120"/>
                  </a:lnTo>
                  <a:lnTo>
                    <a:pt x="145" y="105"/>
                  </a:lnTo>
                  <a:lnTo>
                    <a:pt x="97" y="105"/>
                  </a:lnTo>
                  <a:close/>
                  <a:moveTo>
                    <a:pt x="178" y="4"/>
                  </a:moveTo>
                  <a:lnTo>
                    <a:pt x="178" y="4"/>
                  </a:lnTo>
                  <a:lnTo>
                    <a:pt x="174" y="25"/>
                  </a:lnTo>
                  <a:lnTo>
                    <a:pt x="166" y="41"/>
                  </a:lnTo>
                  <a:lnTo>
                    <a:pt x="141" y="41"/>
                  </a:lnTo>
                  <a:lnTo>
                    <a:pt x="141" y="41"/>
                  </a:lnTo>
                  <a:lnTo>
                    <a:pt x="147" y="23"/>
                  </a:lnTo>
                  <a:lnTo>
                    <a:pt x="151" y="4"/>
                  </a:lnTo>
                  <a:lnTo>
                    <a:pt x="17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72"/>
            <p:cNvSpPr>
              <a:spLocks noEditPoints="1"/>
            </p:cNvSpPr>
            <p:nvPr/>
          </p:nvSpPr>
          <p:spPr bwMode="auto">
            <a:xfrm>
              <a:off x="7069138" y="4179888"/>
              <a:ext cx="288925" cy="285750"/>
            </a:xfrm>
            <a:custGeom>
              <a:avLst/>
              <a:gdLst/>
              <a:ahLst/>
              <a:cxnLst>
                <a:cxn ang="0">
                  <a:pos x="30" y="138"/>
                </a:cxn>
                <a:cxn ang="0">
                  <a:pos x="22" y="161"/>
                </a:cxn>
                <a:cxn ang="0">
                  <a:pos x="0" y="159"/>
                </a:cxn>
                <a:cxn ang="0">
                  <a:pos x="6" y="139"/>
                </a:cxn>
                <a:cxn ang="0">
                  <a:pos x="8" y="54"/>
                </a:cxn>
                <a:cxn ang="0">
                  <a:pos x="0" y="39"/>
                </a:cxn>
                <a:cxn ang="0">
                  <a:pos x="16" y="22"/>
                </a:cxn>
                <a:cxn ang="0">
                  <a:pos x="55" y="0"/>
                </a:cxn>
                <a:cxn ang="0">
                  <a:pos x="86" y="8"/>
                </a:cxn>
                <a:cxn ang="0">
                  <a:pos x="86" y="29"/>
                </a:cxn>
                <a:cxn ang="0">
                  <a:pos x="91" y="41"/>
                </a:cxn>
                <a:cxn ang="0">
                  <a:pos x="89" y="167"/>
                </a:cxn>
                <a:cxn ang="0">
                  <a:pos x="70" y="178"/>
                </a:cxn>
                <a:cxn ang="0">
                  <a:pos x="62" y="159"/>
                </a:cxn>
                <a:cxn ang="0">
                  <a:pos x="68" y="159"/>
                </a:cxn>
                <a:cxn ang="0">
                  <a:pos x="60" y="138"/>
                </a:cxn>
                <a:cxn ang="0">
                  <a:pos x="41" y="27"/>
                </a:cxn>
                <a:cxn ang="0">
                  <a:pos x="30" y="41"/>
                </a:cxn>
                <a:cxn ang="0">
                  <a:pos x="55" y="35"/>
                </a:cxn>
                <a:cxn ang="0">
                  <a:pos x="31" y="62"/>
                </a:cxn>
                <a:cxn ang="0">
                  <a:pos x="37" y="62"/>
                </a:cxn>
                <a:cxn ang="0">
                  <a:pos x="31" y="116"/>
                </a:cxn>
                <a:cxn ang="0">
                  <a:pos x="31" y="99"/>
                </a:cxn>
                <a:cxn ang="0">
                  <a:pos x="60" y="62"/>
                </a:cxn>
                <a:cxn ang="0">
                  <a:pos x="68" y="62"/>
                </a:cxn>
                <a:cxn ang="0">
                  <a:pos x="68" y="116"/>
                </a:cxn>
                <a:cxn ang="0">
                  <a:pos x="130" y="180"/>
                </a:cxn>
                <a:cxn ang="0">
                  <a:pos x="93" y="126"/>
                </a:cxn>
                <a:cxn ang="0">
                  <a:pos x="118" y="105"/>
                </a:cxn>
                <a:cxn ang="0">
                  <a:pos x="109" y="116"/>
                </a:cxn>
                <a:cxn ang="0">
                  <a:pos x="93" y="107"/>
                </a:cxn>
                <a:cxn ang="0">
                  <a:pos x="99" y="91"/>
                </a:cxn>
                <a:cxn ang="0">
                  <a:pos x="126" y="72"/>
                </a:cxn>
                <a:cxn ang="0">
                  <a:pos x="124" y="83"/>
                </a:cxn>
                <a:cxn ang="0">
                  <a:pos x="157" y="70"/>
                </a:cxn>
                <a:cxn ang="0">
                  <a:pos x="180" y="105"/>
                </a:cxn>
                <a:cxn ang="0">
                  <a:pos x="182" y="126"/>
                </a:cxn>
                <a:cxn ang="0">
                  <a:pos x="157" y="180"/>
                </a:cxn>
                <a:cxn ang="0">
                  <a:pos x="180" y="4"/>
                </a:cxn>
                <a:cxn ang="0">
                  <a:pos x="178" y="52"/>
                </a:cxn>
                <a:cxn ang="0">
                  <a:pos x="165" y="64"/>
                </a:cxn>
                <a:cxn ang="0">
                  <a:pos x="138" y="47"/>
                </a:cxn>
                <a:cxn ang="0">
                  <a:pos x="146" y="47"/>
                </a:cxn>
                <a:cxn ang="0">
                  <a:pos x="151" y="37"/>
                </a:cxn>
                <a:cxn ang="0">
                  <a:pos x="138" y="25"/>
                </a:cxn>
                <a:cxn ang="0">
                  <a:pos x="130" y="49"/>
                </a:cxn>
                <a:cxn ang="0">
                  <a:pos x="113" y="64"/>
                </a:cxn>
                <a:cxn ang="0">
                  <a:pos x="95" y="52"/>
                </a:cxn>
                <a:cxn ang="0">
                  <a:pos x="109" y="33"/>
                </a:cxn>
                <a:cxn ang="0">
                  <a:pos x="97" y="4"/>
                </a:cxn>
              </a:cxnLst>
              <a:rect l="0" t="0" r="r" b="b"/>
              <a:pathLst>
                <a:path w="182" h="180">
                  <a:moveTo>
                    <a:pt x="37" y="168"/>
                  </a:moveTo>
                  <a:lnTo>
                    <a:pt x="37" y="138"/>
                  </a:lnTo>
                  <a:lnTo>
                    <a:pt x="30" y="138"/>
                  </a:lnTo>
                  <a:lnTo>
                    <a:pt x="30" y="138"/>
                  </a:lnTo>
                  <a:lnTo>
                    <a:pt x="26" y="149"/>
                  </a:lnTo>
                  <a:lnTo>
                    <a:pt x="22" y="161"/>
                  </a:lnTo>
                  <a:lnTo>
                    <a:pt x="12" y="172"/>
                  </a:lnTo>
                  <a:lnTo>
                    <a:pt x="0" y="180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4" y="149"/>
                  </a:lnTo>
                  <a:lnTo>
                    <a:pt x="6" y="139"/>
                  </a:lnTo>
                  <a:lnTo>
                    <a:pt x="8" y="130"/>
                  </a:lnTo>
                  <a:lnTo>
                    <a:pt x="8" y="118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0" y="56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0" y="31"/>
                  </a:lnTo>
                  <a:lnTo>
                    <a:pt x="16" y="22"/>
                  </a:lnTo>
                  <a:lnTo>
                    <a:pt x="22" y="12"/>
                  </a:lnTo>
                  <a:lnTo>
                    <a:pt x="26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3" y="8"/>
                  </a:lnTo>
                  <a:lnTo>
                    <a:pt x="86" y="8"/>
                  </a:lnTo>
                  <a:lnTo>
                    <a:pt x="86" y="27"/>
                  </a:lnTo>
                  <a:lnTo>
                    <a:pt x="86" y="27"/>
                  </a:lnTo>
                  <a:lnTo>
                    <a:pt x="86" y="29"/>
                  </a:lnTo>
                  <a:lnTo>
                    <a:pt x="86" y="29"/>
                  </a:lnTo>
                  <a:lnTo>
                    <a:pt x="78" y="41"/>
                  </a:lnTo>
                  <a:lnTo>
                    <a:pt x="91" y="41"/>
                  </a:lnTo>
                  <a:lnTo>
                    <a:pt x="91" y="159"/>
                  </a:lnTo>
                  <a:lnTo>
                    <a:pt x="91" y="159"/>
                  </a:lnTo>
                  <a:lnTo>
                    <a:pt x="89" y="167"/>
                  </a:lnTo>
                  <a:lnTo>
                    <a:pt x="86" y="174"/>
                  </a:lnTo>
                  <a:lnTo>
                    <a:pt x="80" y="176"/>
                  </a:lnTo>
                  <a:lnTo>
                    <a:pt x="70" y="178"/>
                  </a:lnTo>
                  <a:lnTo>
                    <a:pt x="62" y="178"/>
                  </a:lnTo>
                  <a:lnTo>
                    <a:pt x="62" y="159"/>
                  </a:lnTo>
                  <a:lnTo>
                    <a:pt x="62" y="159"/>
                  </a:lnTo>
                  <a:lnTo>
                    <a:pt x="62" y="159"/>
                  </a:lnTo>
                  <a:lnTo>
                    <a:pt x="66" y="159"/>
                  </a:lnTo>
                  <a:lnTo>
                    <a:pt x="68" y="159"/>
                  </a:lnTo>
                  <a:lnTo>
                    <a:pt x="68" y="153"/>
                  </a:lnTo>
                  <a:lnTo>
                    <a:pt x="68" y="138"/>
                  </a:lnTo>
                  <a:lnTo>
                    <a:pt x="60" y="138"/>
                  </a:lnTo>
                  <a:lnTo>
                    <a:pt x="60" y="168"/>
                  </a:lnTo>
                  <a:lnTo>
                    <a:pt x="37" y="168"/>
                  </a:lnTo>
                  <a:close/>
                  <a:moveTo>
                    <a:pt x="41" y="27"/>
                  </a:moveTo>
                  <a:lnTo>
                    <a:pt x="41" y="27"/>
                  </a:lnTo>
                  <a:lnTo>
                    <a:pt x="37" y="35"/>
                  </a:lnTo>
                  <a:lnTo>
                    <a:pt x="30" y="41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5" y="35"/>
                  </a:lnTo>
                  <a:lnTo>
                    <a:pt x="57" y="27"/>
                  </a:lnTo>
                  <a:lnTo>
                    <a:pt x="41" y="27"/>
                  </a:lnTo>
                  <a:close/>
                  <a:moveTo>
                    <a:pt x="31" y="62"/>
                  </a:moveTo>
                  <a:lnTo>
                    <a:pt x="31" y="80"/>
                  </a:lnTo>
                  <a:lnTo>
                    <a:pt x="37" y="80"/>
                  </a:lnTo>
                  <a:lnTo>
                    <a:pt x="37" y="62"/>
                  </a:lnTo>
                  <a:lnTo>
                    <a:pt x="31" y="62"/>
                  </a:lnTo>
                  <a:close/>
                  <a:moveTo>
                    <a:pt x="31" y="114"/>
                  </a:moveTo>
                  <a:lnTo>
                    <a:pt x="31" y="116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31" y="99"/>
                  </a:lnTo>
                  <a:lnTo>
                    <a:pt x="31" y="114"/>
                  </a:lnTo>
                  <a:close/>
                  <a:moveTo>
                    <a:pt x="68" y="62"/>
                  </a:moveTo>
                  <a:lnTo>
                    <a:pt x="60" y="62"/>
                  </a:lnTo>
                  <a:lnTo>
                    <a:pt x="60" y="80"/>
                  </a:lnTo>
                  <a:lnTo>
                    <a:pt x="68" y="80"/>
                  </a:lnTo>
                  <a:lnTo>
                    <a:pt x="68" y="62"/>
                  </a:lnTo>
                  <a:close/>
                  <a:moveTo>
                    <a:pt x="60" y="99"/>
                  </a:moveTo>
                  <a:lnTo>
                    <a:pt x="60" y="116"/>
                  </a:lnTo>
                  <a:lnTo>
                    <a:pt x="68" y="116"/>
                  </a:lnTo>
                  <a:lnTo>
                    <a:pt x="68" y="99"/>
                  </a:lnTo>
                  <a:lnTo>
                    <a:pt x="60" y="99"/>
                  </a:lnTo>
                  <a:close/>
                  <a:moveTo>
                    <a:pt x="130" y="180"/>
                  </a:moveTo>
                  <a:lnTo>
                    <a:pt x="130" y="147"/>
                  </a:lnTo>
                  <a:lnTo>
                    <a:pt x="93" y="147"/>
                  </a:lnTo>
                  <a:lnTo>
                    <a:pt x="93" y="126"/>
                  </a:lnTo>
                  <a:lnTo>
                    <a:pt x="130" y="126"/>
                  </a:lnTo>
                  <a:lnTo>
                    <a:pt x="130" y="105"/>
                  </a:lnTo>
                  <a:lnTo>
                    <a:pt x="118" y="105"/>
                  </a:lnTo>
                  <a:lnTo>
                    <a:pt x="118" y="105"/>
                  </a:lnTo>
                  <a:lnTo>
                    <a:pt x="115" y="110"/>
                  </a:lnTo>
                  <a:lnTo>
                    <a:pt x="109" y="116"/>
                  </a:lnTo>
                  <a:lnTo>
                    <a:pt x="101" y="120"/>
                  </a:lnTo>
                  <a:lnTo>
                    <a:pt x="93" y="124"/>
                  </a:lnTo>
                  <a:lnTo>
                    <a:pt x="93" y="107"/>
                  </a:lnTo>
                  <a:lnTo>
                    <a:pt x="93" y="107"/>
                  </a:lnTo>
                  <a:lnTo>
                    <a:pt x="97" y="99"/>
                  </a:lnTo>
                  <a:lnTo>
                    <a:pt x="99" y="91"/>
                  </a:lnTo>
                  <a:lnTo>
                    <a:pt x="101" y="72"/>
                  </a:lnTo>
                  <a:lnTo>
                    <a:pt x="126" y="72"/>
                  </a:lnTo>
                  <a:lnTo>
                    <a:pt x="126" y="72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4" y="83"/>
                  </a:lnTo>
                  <a:lnTo>
                    <a:pt x="130" y="83"/>
                  </a:lnTo>
                  <a:lnTo>
                    <a:pt x="130" y="70"/>
                  </a:lnTo>
                  <a:lnTo>
                    <a:pt x="157" y="70"/>
                  </a:lnTo>
                  <a:lnTo>
                    <a:pt x="157" y="83"/>
                  </a:lnTo>
                  <a:lnTo>
                    <a:pt x="180" y="83"/>
                  </a:lnTo>
                  <a:lnTo>
                    <a:pt x="180" y="105"/>
                  </a:lnTo>
                  <a:lnTo>
                    <a:pt x="157" y="105"/>
                  </a:lnTo>
                  <a:lnTo>
                    <a:pt x="157" y="126"/>
                  </a:lnTo>
                  <a:lnTo>
                    <a:pt x="182" y="126"/>
                  </a:lnTo>
                  <a:lnTo>
                    <a:pt x="182" y="147"/>
                  </a:lnTo>
                  <a:lnTo>
                    <a:pt x="157" y="147"/>
                  </a:lnTo>
                  <a:lnTo>
                    <a:pt x="157" y="180"/>
                  </a:lnTo>
                  <a:lnTo>
                    <a:pt x="130" y="180"/>
                  </a:lnTo>
                  <a:close/>
                  <a:moveTo>
                    <a:pt x="97" y="4"/>
                  </a:moveTo>
                  <a:lnTo>
                    <a:pt x="180" y="4"/>
                  </a:lnTo>
                  <a:lnTo>
                    <a:pt x="180" y="41"/>
                  </a:lnTo>
                  <a:lnTo>
                    <a:pt x="180" y="41"/>
                  </a:lnTo>
                  <a:lnTo>
                    <a:pt x="178" y="52"/>
                  </a:lnTo>
                  <a:lnTo>
                    <a:pt x="176" y="56"/>
                  </a:lnTo>
                  <a:lnTo>
                    <a:pt x="173" y="60"/>
                  </a:lnTo>
                  <a:lnTo>
                    <a:pt x="165" y="64"/>
                  </a:lnTo>
                  <a:lnTo>
                    <a:pt x="153" y="66"/>
                  </a:lnTo>
                  <a:lnTo>
                    <a:pt x="138" y="66"/>
                  </a:lnTo>
                  <a:lnTo>
                    <a:pt x="138" y="47"/>
                  </a:lnTo>
                  <a:lnTo>
                    <a:pt x="142" y="47"/>
                  </a:lnTo>
                  <a:lnTo>
                    <a:pt x="142" y="47"/>
                  </a:lnTo>
                  <a:lnTo>
                    <a:pt x="146" y="47"/>
                  </a:lnTo>
                  <a:lnTo>
                    <a:pt x="149" y="45"/>
                  </a:lnTo>
                  <a:lnTo>
                    <a:pt x="149" y="41"/>
                  </a:lnTo>
                  <a:lnTo>
                    <a:pt x="151" y="37"/>
                  </a:lnTo>
                  <a:lnTo>
                    <a:pt x="151" y="25"/>
                  </a:lnTo>
                  <a:lnTo>
                    <a:pt x="138" y="25"/>
                  </a:lnTo>
                  <a:lnTo>
                    <a:pt x="138" y="25"/>
                  </a:lnTo>
                  <a:lnTo>
                    <a:pt x="136" y="33"/>
                  </a:lnTo>
                  <a:lnTo>
                    <a:pt x="134" y="41"/>
                  </a:lnTo>
                  <a:lnTo>
                    <a:pt x="130" y="49"/>
                  </a:lnTo>
                  <a:lnTo>
                    <a:pt x="124" y="54"/>
                  </a:lnTo>
                  <a:lnTo>
                    <a:pt x="118" y="60"/>
                  </a:lnTo>
                  <a:lnTo>
                    <a:pt x="113" y="64"/>
                  </a:lnTo>
                  <a:lnTo>
                    <a:pt x="95" y="72"/>
                  </a:lnTo>
                  <a:lnTo>
                    <a:pt x="95" y="52"/>
                  </a:lnTo>
                  <a:lnTo>
                    <a:pt x="95" y="52"/>
                  </a:lnTo>
                  <a:lnTo>
                    <a:pt x="101" y="47"/>
                  </a:lnTo>
                  <a:lnTo>
                    <a:pt x="105" y="41"/>
                  </a:lnTo>
                  <a:lnTo>
                    <a:pt x="109" y="33"/>
                  </a:lnTo>
                  <a:lnTo>
                    <a:pt x="111" y="25"/>
                  </a:lnTo>
                  <a:lnTo>
                    <a:pt x="97" y="25"/>
                  </a:lnTo>
                  <a:lnTo>
                    <a:pt x="97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73"/>
            <p:cNvSpPr>
              <a:spLocks noEditPoints="1"/>
            </p:cNvSpPr>
            <p:nvPr/>
          </p:nvSpPr>
          <p:spPr bwMode="auto">
            <a:xfrm>
              <a:off x="7466013" y="4179888"/>
              <a:ext cx="292100" cy="285750"/>
            </a:xfrm>
            <a:custGeom>
              <a:avLst/>
              <a:gdLst/>
              <a:ahLst/>
              <a:cxnLst>
                <a:cxn ang="0">
                  <a:pos x="0" y="176"/>
                </a:cxn>
                <a:cxn ang="0">
                  <a:pos x="8" y="153"/>
                </a:cxn>
                <a:cxn ang="0">
                  <a:pos x="17" y="107"/>
                </a:cxn>
                <a:cxn ang="0">
                  <a:pos x="50" y="83"/>
                </a:cxn>
                <a:cxn ang="0">
                  <a:pos x="48" y="107"/>
                </a:cxn>
                <a:cxn ang="0">
                  <a:pos x="39" y="153"/>
                </a:cxn>
                <a:cxn ang="0">
                  <a:pos x="33" y="176"/>
                </a:cxn>
                <a:cxn ang="0">
                  <a:pos x="33" y="10"/>
                </a:cxn>
                <a:cxn ang="0">
                  <a:pos x="48" y="58"/>
                </a:cxn>
                <a:cxn ang="0">
                  <a:pos x="17" y="58"/>
                </a:cxn>
                <a:cxn ang="0">
                  <a:pos x="4" y="10"/>
                </a:cxn>
                <a:cxn ang="0">
                  <a:pos x="174" y="23"/>
                </a:cxn>
                <a:cxn ang="0">
                  <a:pos x="184" y="89"/>
                </a:cxn>
                <a:cxn ang="0">
                  <a:pos x="131" y="112"/>
                </a:cxn>
                <a:cxn ang="0">
                  <a:pos x="137" y="124"/>
                </a:cxn>
                <a:cxn ang="0">
                  <a:pos x="162" y="147"/>
                </a:cxn>
                <a:cxn ang="0">
                  <a:pos x="180" y="180"/>
                </a:cxn>
                <a:cxn ang="0">
                  <a:pos x="157" y="172"/>
                </a:cxn>
                <a:cxn ang="0">
                  <a:pos x="122" y="151"/>
                </a:cxn>
                <a:cxn ang="0">
                  <a:pos x="110" y="138"/>
                </a:cxn>
                <a:cxn ang="0">
                  <a:pos x="85" y="163"/>
                </a:cxn>
                <a:cxn ang="0">
                  <a:pos x="46" y="180"/>
                </a:cxn>
                <a:cxn ang="0">
                  <a:pos x="46" y="161"/>
                </a:cxn>
                <a:cxn ang="0">
                  <a:pos x="73" y="136"/>
                </a:cxn>
                <a:cxn ang="0">
                  <a:pos x="87" y="112"/>
                </a:cxn>
                <a:cxn ang="0">
                  <a:pos x="52" y="89"/>
                </a:cxn>
                <a:cxn ang="0">
                  <a:pos x="91" y="45"/>
                </a:cxn>
                <a:cxn ang="0">
                  <a:pos x="58" y="23"/>
                </a:cxn>
                <a:cxn ang="0">
                  <a:pos x="91" y="0"/>
                </a:cxn>
                <a:cxn ang="0">
                  <a:pos x="126" y="23"/>
                </a:cxn>
                <a:cxn ang="0">
                  <a:pos x="143" y="45"/>
                </a:cxn>
                <a:cxn ang="0">
                  <a:pos x="126" y="89"/>
                </a:cxn>
                <a:cxn ang="0">
                  <a:pos x="143" y="45"/>
                </a:cxn>
              </a:cxnLst>
              <a:rect l="0" t="0" r="r" b="b"/>
              <a:pathLst>
                <a:path w="184" h="180">
                  <a:moveTo>
                    <a:pt x="33" y="176"/>
                  </a:moveTo>
                  <a:lnTo>
                    <a:pt x="0" y="176"/>
                  </a:lnTo>
                  <a:lnTo>
                    <a:pt x="0" y="176"/>
                  </a:lnTo>
                  <a:lnTo>
                    <a:pt x="8" y="153"/>
                  </a:lnTo>
                  <a:lnTo>
                    <a:pt x="13" y="130"/>
                  </a:lnTo>
                  <a:lnTo>
                    <a:pt x="17" y="107"/>
                  </a:lnTo>
                  <a:lnTo>
                    <a:pt x="21" y="83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8" y="107"/>
                  </a:lnTo>
                  <a:lnTo>
                    <a:pt x="44" y="130"/>
                  </a:lnTo>
                  <a:lnTo>
                    <a:pt x="39" y="153"/>
                  </a:lnTo>
                  <a:lnTo>
                    <a:pt x="33" y="176"/>
                  </a:lnTo>
                  <a:lnTo>
                    <a:pt x="33" y="176"/>
                  </a:lnTo>
                  <a:close/>
                  <a:moveTo>
                    <a:pt x="33" y="10"/>
                  </a:moveTo>
                  <a:lnTo>
                    <a:pt x="33" y="10"/>
                  </a:lnTo>
                  <a:lnTo>
                    <a:pt x="42" y="31"/>
                  </a:lnTo>
                  <a:lnTo>
                    <a:pt x="48" y="58"/>
                  </a:lnTo>
                  <a:lnTo>
                    <a:pt x="17" y="58"/>
                  </a:lnTo>
                  <a:lnTo>
                    <a:pt x="17" y="58"/>
                  </a:lnTo>
                  <a:lnTo>
                    <a:pt x="13" y="33"/>
                  </a:lnTo>
                  <a:lnTo>
                    <a:pt x="4" y="10"/>
                  </a:lnTo>
                  <a:lnTo>
                    <a:pt x="33" y="10"/>
                  </a:lnTo>
                  <a:close/>
                  <a:moveTo>
                    <a:pt x="174" y="23"/>
                  </a:moveTo>
                  <a:lnTo>
                    <a:pt x="174" y="89"/>
                  </a:lnTo>
                  <a:lnTo>
                    <a:pt x="184" y="89"/>
                  </a:lnTo>
                  <a:lnTo>
                    <a:pt x="184" y="112"/>
                  </a:lnTo>
                  <a:lnTo>
                    <a:pt x="131" y="112"/>
                  </a:lnTo>
                  <a:lnTo>
                    <a:pt x="131" y="112"/>
                  </a:lnTo>
                  <a:lnTo>
                    <a:pt x="137" y="124"/>
                  </a:lnTo>
                  <a:lnTo>
                    <a:pt x="149" y="136"/>
                  </a:lnTo>
                  <a:lnTo>
                    <a:pt x="162" y="147"/>
                  </a:lnTo>
                  <a:lnTo>
                    <a:pt x="180" y="159"/>
                  </a:lnTo>
                  <a:lnTo>
                    <a:pt x="180" y="180"/>
                  </a:lnTo>
                  <a:lnTo>
                    <a:pt x="180" y="180"/>
                  </a:lnTo>
                  <a:lnTo>
                    <a:pt x="157" y="172"/>
                  </a:lnTo>
                  <a:lnTo>
                    <a:pt x="137" y="161"/>
                  </a:lnTo>
                  <a:lnTo>
                    <a:pt x="122" y="151"/>
                  </a:lnTo>
                  <a:lnTo>
                    <a:pt x="110" y="138"/>
                  </a:lnTo>
                  <a:lnTo>
                    <a:pt x="110" y="138"/>
                  </a:lnTo>
                  <a:lnTo>
                    <a:pt x="99" y="151"/>
                  </a:lnTo>
                  <a:lnTo>
                    <a:pt x="85" y="163"/>
                  </a:lnTo>
                  <a:lnTo>
                    <a:pt x="68" y="172"/>
                  </a:lnTo>
                  <a:lnTo>
                    <a:pt x="46" y="180"/>
                  </a:lnTo>
                  <a:lnTo>
                    <a:pt x="46" y="161"/>
                  </a:lnTo>
                  <a:lnTo>
                    <a:pt x="46" y="161"/>
                  </a:lnTo>
                  <a:lnTo>
                    <a:pt x="62" y="147"/>
                  </a:lnTo>
                  <a:lnTo>
                    <a:pt x="73" y="136"/>
                  </a:lnTo>
                  <a:lnTo>
                    <a:pt x="83" y="124"/>
                  </a:lnTo>
                  <a:lnTo>
                    <a:pt x="87" y="112"/>
                  </a:lnTo>
                  <a:lnTo>
                    <a:pt x="52" y="112"/>
                  </a:lnTo>
                  <a:lnTo>
                    <a:pt x="52" y="89"/>
                  </a:lnTo>
                  <a:lnTo>
                    <a:pt x="91" y="89"/>
                  </a:lnTo>
                  <a:lnTo>
                    <a:pt x="91" y="45"/>
                  </a:lnTo>
                  <a:lnTo>
                    <a:pt x="58" y="45"/>
                  </a:lnTo>
                  <a:lnTo>
                    <a:pt x="58" y="23"/>
                  </a:lnTo>
                  <a:lnTo>
                    <a:pt x="91" y="23"/>
                  </a:lnTo>
                  <a:lnTo>
                    <a:pt x="91" y="0"/>
                  </a:lnTo>
                  <a:lnTo>
                    <a:pt x="126" y="0"/>
                  </a:lnTo>
                  <a:lnTo>
                    <a:pt x="126" y="23"/>
                  </a:lnTo>
                  <a:lnTo>
                    <a:pt x="174" y="23"/>
                  </a:lnTo>
                  <a:close/>
                  <a:moveTo>
                    <a:pt x="143" y="45"/>
                  </a:moveTo>
                  <a:lnTo>
                    <a:pt x="126" y="45"/>
                  </a:lnTo>
                  <a:lnTo>
                    <a:pt x="126" y="89"/>
                  </a:lnTo>
                  <a:lnTo>
                    <a:pt x="143" y="89"/>
                  </a:lnTo>
                  <a:lnTo>
                    <a:pt x="143" y="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74"/>
            <p:cNvSpPr/>
            <p:nvPr/>
          </p:nvSpPr>
          <p:spPr bwMode="auto">
            <a:xfrm>
              <a:off x="7877175" y="4179888"/>
              <a:ext cx="276225" cy="285750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0" y="14"/>
                </a:cxn>
                <a:cxn ang="0">
                  <a:pos x="68" y="14"/>
                </a:cxn>
                <a:cxn ang="0">
                  <a:pos x="68" y="0"/>
                </a:cxn>
                <a:cxn ang="0">
                  <a:pos x="108" y="0"/>
                </a:cxn>
                <a:cxn ang="0">
                  <a:pos x="108" y="14"/>
                </a:cxn>
                <a:cxn ang="0">
                  <a:pos x="174" y="14"/>
                </a:cxn>
                <a:cxn ang="0">
                  <a:pos x="174" y="37"/>
                </a:cxn>
                <a:cxn ang="0">
                  <a:pos x="62" y="37"/>
                </a:cxn>
                <a:cxn ang="0">
                  <a:pos x="62" y="47"/>
                </a:cxn>
                <a:cxn ang="0">
                  <a:pos x="62" y="47"/>
                </a:cxn>
                <a:cxn ang="0">
                  <a:pos x="62" y="58"/>
                </a:cxn>
                <a:cxn ang="0">
                  <a:pos x="161" y="58"/>
                </a:cxn>
                <a:cxn ang="0">
                  <a:pos x="161" y="143"/>
                </a:cxn>
                <a:cxn ang="0">
                  <a:pos x="161" y="143"/>
                </a:cxn>
                <a:cxn ang="0">
                  <a:pos x="161" y="151"/>
                </a:cxn>
                <a:cxn ang="0">
                  <a:pos x="159" y="159"/>
                </a:cxn>
                <a:cxn ang="0">
                  <a:pos x="157" y="165"/>
                </a:cxn>
                <a:cxn ang="0">
                  <a:pos x="153" y="168"/>
                </a:cxn>
                <a:cxn ang="0">
                  <a:pos x="147" y="172"/>
                </a:cxn>
                <a:cxn ang="0">
                  <a:pos x="141" y="174"/>
                </a:cxn>
                <a:cxn ang="0">
                  <a:pos x="133" y="176"/>
                </a:cxn>
                <a:cxn ang="0">
                  <a:pos x="126" y="176"/>
                </a:cxn>
                <a:cxn ang="0">
                  <a:pos x="89" y="176"/>
                </a:cxn>
                <a:cxn ang="0">
                  <a:pos x="89" y="155"/>
                </a:cxn>
                <a:cxn ang="0">
                  <a:pos x="114" y="155"/>
                </a:cxn>
                <a:cxn ang="0">
                  <a:pos x="114" y="155"/>
                </a:cxn>
                <a:cxn ang="0">
                  <a:pos x="120" y="153"/>
                </a:cxn>
                <a:cxn ang="0">
                  <a:pos x="122" y="151"/>
                </a:cxn>
                <a:cxn ang="0">
                  <a:pos x="124" y="149"/>
                </a:cxn>
                <a:cxn ang="0">
                  <a:pos x="126" y="143"/>
                </a:cxn>
                <a:cxn ang="0">
                  <a:pos x="126" y="80"/>
                </a:cxn>
                <a:cxn ang="0">
                  <a:pos x="60" y="80"/>
                </a:cxn>
                <a:cxn ang="0">
                  <a:pos x="60" y="80"/>
                </a:cxn>
                <a:cxn ang="0">
                  <a:pos x="60" y="97"/>
                </a:cxn>
                <a:cxn ang="0">
                  <a:pos x="56" y="114"/>
                </a:cxn>
                <a:cxn ang="0">
                  <a:pos x="52" y="128"/>
                </a:cxn>
                <a:cxn ang="0">
                  <a:pos x="45" y="141"/>
                </a:cxn>
                <a:cxn ang="0">
                  <a:pos x="37" y="153"/>
                </a:cxn>
                <a:cxn ang="0">
                  <a:pos x="25" y="163"/>
                </a:cxn>
                <a:cxn ang="0">
                  <a:pos x="14" y="172"/>
                </a:cxn>
                <a:cxn ang="0">
                  <a:pos x="0" y="180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8" y="149"/>
                </a:cxn>
                <a:cxn ang="0">
                  <a:pos x="14" y="139"/>
                </a:cxn>
                <a:cxn ang="0">
                  <a:pos x="17" y="130"/>
                </a:cxn>
                <a:cxn ang="0">
                  <a:pos x="19" y="120"/>
                </a:cxn>
                <a:cxn ang="0">
                  <a:pos x="19" y="120"/>
                </a:cxn>
                <a:cxn ang="0">
                  <a:pos x="25" y="93"/>
                </a:cxn>
                <a:cxn ang="0">
                  <a:pos x="25" y="52"/>
                </a:cxn>
                <a:cxn ang="0">
                  <a:pos x="25" y="37"/>
                </a:cxn>
                <a:cxn ang="0">
                  <a:pos x="0" y="37"/>
                </a:cxn>
              </a:cxnLst>
              <a:rect l="0" t="0" r="r" b="b"/>
              <a:pathLst>
                <a:path w="174" h="180">
                  <a:moveTo>
                    <a:pt x="0" y="37"/>
                  </a:moveTo>
                  <a:lnTo>
                    <a:pt x="0" y="14"/>
                  </a:lnTo>
                  <a:lnTo>
                    <a:pt x="68" y="14"/>
                  </a:lnTo>
                  <a:lnTo>
                    <a:pt x="68" y="0"/>
                  </a:lnTo>
                  <a:lnTo>
                    <a:pt x="108" y="0"/>
                  </a:lnTo>
                  <a:lnTo>
                    <a:pt x="108" y="14"/>
                  </a:lnTo>
                  <a:lnTo>
                    <a:pt x="174" y="14"/>
                  </a:lnTo>
                  <a:lnTo>
                    <a:pt x="174" y="37"/>
                  </a:lnTo>
                  <a:lnTo>
                    <a:pt x="62" y="37"/>
                  </a:lnTo>
                  <a:lnTo>
                    <a:pt x="62" y="47"/>
                  </a:lnTo>
                  <a:lnTo>
                    <a:pt x="62" y="47"/>
                  </a:lnTo>
                  <a:lnTo>
                    <a:pt x="62" y="58"/>
                  </a:lnTo>
                  <a:lnTo>
                    <a:pt x="161" y="58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61" y="151"/>
                  </a:lnTo>
                  <a:lnTo>
                    <a:pt x="159" y="159"/>
                  </a:lnTo>
                  <a:lnTo>
                    <a:pt x="157" y="165"/>
                  </a:lnTo>
                  <a:lnTo>
                    <a:pt x="153" y="168"/>
                  </a:lnTo>
                  <a:lnTo>
                    <a:pt x="147" y="172"/>
                  </a:lnTo>
                  <a:lnTo>
                    <a:pt x="141" y="174"/>
                  </a:lnTo>
                  <a:lnTo>
                    <a:pt x="133" y="176"/>
                  </a:lnTo>
                  <a:lnTo>
                    <a:pt x="126" y="176"/>
                  </a:lnTo>
                  <a:lnTo>
                    <a:pt x="89" y="176"/>
                  </a:lnTo>
                  <a:lnTo>
                    <a:pt x="89" y="155"/>
                  </a:lnTo>
                  <a:lnTo>
                    <a:pt x="114" y="155"/>
                  </a:lnTo>
                  <a:lnTo>
                    <a:pt x="114" y="155"/>
                  </a:lnTo>
                  <a:lnTo>
                    <a:pt x="120" y="153"/>
                  </a:lnTo>
                  <a:lnTo>
                    <a:pt x="122" y="151"/>
                  </a:lnTo>
                  <a:lnTo>
                    <a:pt x="124" y="149"/>
                  </a:lnTo>
                  <a:lnTo>
                    <a:pt x="126" y="143"/>
                  </a:lnTo>
                  <a:lnTo>
                    <a:pt x="12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0" y="97"/>
                  </a:lnTo>
                  <a:lnTo>
                    <a:pt x="56" y="114"/>
                  </a:lnTo>
                  <a:lnTo>
                    <a:pt x="52" y="128"/>
                  </a:lnTo>
                  <a:lnTo>
                    <a:pt x="45" y="141"/>
                  </a:lnTo>
                  <a:lnTo>
                    <a:pt x="37" y="153"/>
                  </a:lnTo>
                  <a:lnTo>
                    <a:pt x="25" y="163"/>
                  </a:lnTo>
                  <a:lnTo>
                    <a:pt x="14" y="172"/>
                  </a:lnTo>
                  <a:lnTo>
                    <a:pt x="0" y="180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8" y="149"/>
                  </a:lnTo>
                  <a:lnTo>
                    <a:pt x="14" y="139"/>
                  </a:lnTo>
                  <a:lnTo>
                    <a:pt x="17" y="130"/>
                  </a:lnTo>
                  <a:lnTo>
                    <a:pt x="19" y="120"/>
                  </a:lnTo>
                  <a:lnTo>
                    <a:pt x="19" y="120"/>
                  </a:lnTo>
                  <a:lnTo>
                    <a:pt x="25" y="93"/>
                  </a:lnTo>
                  <a:lnTo>
                    <a:pt x="25" y="52"/>
                  </a:lnTo>
                  <a:lnTo>
                    <a:pt x="25" y="37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75"/>
            <p:cNvSpPr>
              <a:spLocks noEditPoints="1"/>
            </p:cNvSpPr>
            <p:nvPr/>
          </p:nvSpPr>
          <p:spPr bwMode="auto">
            <a:xfrm>
              <a:off x="8274050" y="4179888"/>
              <a:ext cx="287338" cy="285750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71" y="107"/>
                </a:cxn>
                <a:cxn ang="0">
                  <a:pos x="108" y="116"/>
                </a:cxn>
                <a:cxn ang="0">
                  <a:pos x="181" y="136"/>
                </a:cxn>
                <a:cxn ang="0">
                  <a:pos x="145" y="136"/>
                </a:cxn>
                <a:cxn ang="0">
                  <a:pos x="158" y="151"/>
                </a:cxn>
                <a:cxn ang="0">
                  <a:pos x="177" y="161"/>
                </a:cxn>
                <a:cxn ang="0">
                  <a:pos x="177" y="178"/>
                </a:cxn>
                <a:cxn ang="0">
                  <a:pos x="143" y="168"/>
                </a:cxn>
                <a:cxn ang="0">
                  <a:pos x="125" y="157"/>
                </a:cxn>
                <a:cxn ang="0">
                  <a:pos x="116" y="145"/>
                </a:cxn>
                <a:cxn ang="0">
                  <a:pos x="108" y="136"/>
                </a:cxn>
                <a:cxn ang="0">
                  <a:pos x="71" y="180"/>
                </a:cxn>
                <a:cxn ang="0">
                  <a:pos x="67" y="136"/>
                </a:cxn>
                <a:cxn ang="0">
                  <a:pos x="63" y="145"/>
                </a:cxn>
                <a:cxn ang="0">
                  <a:pos x="54" y="157"/>
                </a:cxn>
                <a:cxn ang="0">
                  <a:pos x="36" y="168"/>
                </a:cxn>
                <a:cxn ang="0">
                  <a:pos x="1" y="178"/>
                </a:cxn>
                <a:cxn ang="0">
                  <a:pos x="1" y="161"/>
                </a:cxn>
                <a:cxn ang="0">
                  <a:pos x="21" y="151"/>
                </a:cxn>
                <a:cxn ang="0">
                  <a:pos x="34" y="136"/>
                </a:cxn>
                <a:cxn ang="0">
                  <a:pos x="3" y="64"/>
                </a:cxn>
                <a:cxn ang="0">
                  <a:pos x="25" y="47"/>
                </a:cxn>
                <a:cxn ang="0">
                  <a:pos x="25" y="37"/>
                </a:cxn>
                <a:cxn ang="0">
                  <a:pos x="59" y="47"/>
                </a:cxn>
                <a:cxn ang="0">
                  <a:pos x="119" y="37"/>
                </a:cxn>
                <a:cxn ang="0">
                  <a:pos x="156" y="45"/>
                </a:cxn>
                <a:cxn ang="0">
                  <a:pos x="177" y="47"/>
                </a:cxn>
                <a:cxn ang="0">
                  <a:pos x="152" y="64"/>
                </a:cxn>
                <a:cxn ang="0">
                  <a:pos x="150" y="72"/>
                </a:cxn>
                <a:cxn ang="0">
                  <a:pos x="141" y="83"/>
                </a:cxn>
                <a:cxn ang="0">
                  <a:pos x="133" y="87"/>
                </a:cxn>
                <a:cxn ang="0">
                  <a:pos x="174" y="109"/>
                </a:cxn>
                <a:cxn ang="0">
                  <a:pos x="131" y="107"/>
                </a:cxn>
                <a:cxn ang="0">
                  <a:pos x="88" y="101"/>
                </a:cxn>
                <a:cxn ang="0">
                  <a:pos x="5" y="109"/>
                </a:cxn>
                <a:cxn ang="0">
                  <a:pos x="5" y="91"/>
                </a:cxn>
                <a:cxn ang="0">
                  <a:pos x="46" y="87"/>
                </a:cxn>
                <a:cxn ang="0">
                  <a:pos x="34" y="78"/>
                </a:cxn>
                <a:cxn ang="0">
                  <a:pos x="27" y="64"/>
                </a:cxn>
                <a:cxn ang="0">
                  <a:pos x="174" y="8"/>
                </a:cxn>
                <a:cxn ang="0">
                  <a:pos x="141" y="35"/>
                </a:cxn>
                <a:cxn ang="0">
                  <a:pos x="40" y="27"/>
                </a:cxn>
                <a:cxn ang="0">
                  <a:pos x="7" y="35"/>
                </a:cxn>
                <a:cxn ang="0">
                  <a:pos x="69" y="8"/>
                </a:cxn>
                <a:cxn ang="0">
                  <a:pos x="110" y="0"/>
                </a:cxn>
                <a:cxn ang="0">
                  <a:pos x="174" y="8"/>
                </a:cxn>
                <a:cxn ang="0">
                  <a:pos x="63" y="64"/>
                </a:cxn>
                <a:cxn ang="0">
                  <a:pos x="73" y="74"/>
                </a:cxn>
                <a:cxn ang="0">
                  <a:pos x="88" y="81"/>
                </a:cxn>
                <a:cxn ang="0">
                  <a:pos x="98" y="78"/>
                </a:cxn>
                <a:cxn ang="0">
                  <a:pos x="112" y="70"/>
                </a:cxn>
                <a:cxn ang="0">
                  <a:pos x="63" y="64"/>
                </a:cxn>
              </a:cxnLst>
              <a:rect l="0" t="0" r="r" b="b"/>
              <a:pathLst>
                <a:path w="181" h="180">
                  <a:moveTo>
                    <a:pt x="0" y="136"/>
                  </a:moveTo>
                  <a:lnTo>
                    <a:pt x="0" y="116"/>
                  </a:lnTo>
                  <a:lnTo>
                    <a:pt x="71" y="116"/>
                  </a:lnTo>
                  <a:lnTo>
                    <a:pt x="71" y="107"/>
                  </a:lnTo>
                  <a:lnTo>
                    <a:pt x="108" y="107"/>
                  </a:lnTo>
                  <a:lnTo>
                    <a:pt x="108" y="116"/>
                  </a:lnTo>
                  <a:lnTo>
                    <a:pt x="181" y="116"/>
                  </a:lnTo>
                  <a:lnTo>
                    <a:pt x="181" y="136"/>
                  </a:lnTo>
                  <a:lnTo>
                    <a:pt x="145" y="136"/>
                  </a:lnTo>
                  <a:lnTo>
                    <a:pt x="145" y="136"/>
                  </a:lnTo>
                  <a:lnTo>
                    <a:pt x="150" y="145"/>
                  </a:lnTo>
                  <a:lnTo>
                    <a:pt x="158" y="151"/>
                  </a:lnTo>
                  <a:lnTo>
                    <a:pt x="166" y="157"/>
                  </a:lnTo>
                  <a:lnTo>
                    <a:pt x="177" y="161"/>
                  </a:lnTo>
                  <a:lnTo>
                    <a:pt x="177" y="178"/>
                  </a:lnTo>
                  <a:lnTo>
                    <a:pt x="177" y="178"/>
                  </a:lnTo>
                  <a:lnTo>
                    <a:pt x="152" y="172"/>
                  </a:lnTo>
                  <a:lnTo>
                    <a:pt x="143" y="168"/>
                  </a:lnTo>
                  <a:lnTo>
                    <a:pt x="133" y="163"/>
                  </a:lnTo>
                  <a:lnTo>
                    <a:pt x="125" y="157"/>
                  </a:lnTo>
                  <a:lnTo>
                    <a:pt x="119" y="151"/>
                  </a:lnTo>
                  <a:lnTo>
                    <a:pt x="116" y="145"/>
                  </a:lnTo>
                  <a:lnTo>
                    <a:pt x="112" y="136"/>
                  </a:lnTo>
                  <a:lnTo>
                    <a:pt x="108" y="136"/>
                  </a:lnTo>
                  <a:lnTo>
                    <a:pt x="108" y="180"/>
                  </a:lnTo>
                  <a:lnTo>
                    <a:pt x="71" y="180"/>
                  </a:lnTo>
                  <a:lnTo>
                    <a:pt x="71" y="136"/>
                  </a:lnTo>
                  <a:lnTo>
                    <a:pt x="67" y="136"/>
                  </a:lnTo>
                  <a:lnTo>
                    <a:pt x="67" y="136"/>
                  </a:lnTo>
                  <a:lnTo>
                    <a:pt x="63" y="145"/>
                  </a:lnTo>
                  <a:lnTo>
                    <a:pt x="59" y="151"/>
                  </a:lnTo>
                  <a:lnTo>
                    <a:pt x="54" y="157"/>
                  </a:lnTo>
                  <a:lnTo>
                    <a:pt x="46" y="163"/>
                  </a:lnTo>
                  <a:lnTo>
                    <a:pt x="36" y="168"/>
                  </a:lnTo>
                  <a:lnTo>
                    <a:pt x="27" y="172"/>
                  </a:lnTo>
                  <a:lnTo>
                    <a:pt x="1" y="178"/>
                  </a:lnTo>
                  <a:lnTo>
                    <a:pt x="1" y="161"/>
                  </a:lnTo>
                  <a:lnTo>
                    <a:pt x="1" y="161"/>
                  </a:lnTo>
                  <a:lnTo>
                    <a:pt x="13" y="157"/>
                  </a:lnTo>
                  <a:lnTo>
                    <a:pt x="21" y="151"/>
                  </a:lnTo>
                  <a:lnTo>
                    <a:pt x="29" y="145"/>
                  </a:lnTo>
                  <a:lnTo>
                    <a:pt x="34" y="136"/>
                  </a:lnTo>
                  <a:lnTo>
                    <a:pt x="0" y="136"/>
                  </a:lnTo>
                  <a:close/>
                  <a:moveTo>
                    <a:pt x="3" y="64"/>
                  </a:moveTo>
                  <a:lnTo>
                    <a:pt x="3" y="47"/>
                  </a:lnTo>
                  <a:lnTo>
                    <a:pt x="25" y="47"/>
                  </a:lnTo>
                  <a:lnTo>
                    <a:pt x="25" y="45"/>
                  </a:lnTo>
                  <a:lnTo>
                    <a:pt x="25" y="37"/>
                  </a:lnTo>
                  <a:lnTo>
                    <a:pt x="59" y="37"/>
                  </a:lnTo>
                  <a:lnTo>
                    <a:pt x="59" y="47"/>
                  </a:lnTo>
                  <a:lnTo>
                    <a:pt x="119" y="47"/>
                  </a:lnTo>
                  <a:lnTo>
                    <a:pt x="119" y="37"/>
                  </a:lnTo>
                  <a:lnTo>
                    <a:pt x="156" y="37"/>
                  </a:lnTo>
                  <a:lnTo>
                    <a:pt x="156" y="45"/>
                  </a:lnTo>
                  <a:lnTo>
                    <a:pt x="156" y="47"/>
                  </a:lnTo>
                  <a:lnTo>
                    <a:pt x="177" y="47"/>
                  </a:lnTo>
                  <a:lnTo>
                    <a:pt x="177" y="64"/>
                  </a:lnTo>
                  <a:lnTo>
                    <a:pt x="152" y="64"/>
                  </a:lnTo>
                  <a:lnTo>
                    <a:pt x="152" y="64"/>
                  </a:lnTo>
                  <a:lnTo>
                    <a:pt x="150" y="72"/>
                  </a:lnTo>
                  <a:lnTo>
                    <a:pt x="146" y="78"/>
                  </a:lnTo>
                  <a:lnTo>
                    <a:pt x="141" y="83"/>
                  </a:lnTo>
                  <a:lnTo>
                    <a:pt x="133" y="87"/>
                  </a:lnTo>
                  <a:lnTo>
                    <a:pt x="133" y="87"/>
                  </a:lnTo>
                  <a:lnTo>
                    <a:pt x="174" y="91"/>
                  </a:lnTo>
                  <a:lnTo>
                    <a:pt x="174" y="109"/>
                  </a:lnTo>
                  <a:lnTo>
                    <a:pt x="174" y="109"/>
                  </a:lnTo>
                  <a:lnTo>
                    <a:pt x="131" y="107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54" y="105"/>
                  </a:lnTo>
                  <a:lnTo>
                    <a:pt x="5" y="109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46" y="87"/>
                  </a:lnTo>
                  <a:lnTo>
                    <a:pt x="46" y="87"/>
                  </a:lnTo>
                  <a:lnTo>
                    <a:pt x="40" y="83"/>
                  </a:lnTo>
                  <a:lnTo>
                    <a:pt x="34" y="78"/>
                  </a:lnTo>
                  <a:lnTo>
                    <a:pt x="29" y="72"/>
                  </a:lnTo>
                  <a:lnTo>
                    <a:pt x="27" y="64"/>
                  </a:lnTo>
                  <a:lnTo>
                    <a:pt x="3" y="64"/>
                  </a:lnTo>
                  <a:close/>
                  <a:moveTo>
                    <a:pt x="174" y="8"/>
                  </a:moveTo>
                  <a:lnTo>
                    <a:pt x="174" y="35"/>
                  </a:lnTo>
                  <a:lnTo>
                    <a:pt x="141" y="35"/>
                  </a:lnTo>
                  <a:lnTo>
                    <a:pt x="141" y="27"/>
                  </a:lnTo>
                  <a:lnTo>
                    <a:pt x="40" y="27"/>
                  </a:lnTo>
                  <a:lnTo>
                    <a:pt x="40" y="35"/>
                  </a:lnTo>
                  <a:lnTo>
                    <a:pt x="7" y="35"/>
                  </a:lnTo>
                  <a:lnTo>
                    <a:pt x="7" y="8"/>
                  </a:lnTo>
                  <a:lnTo>
                    <a:pt x="69" y="8"/>
                  </a:lnTo>
                  <a:lnTo>
                    <a:pt x="69" y="0"/>
                  </a:lnTo>
                  <a:lnTo>
                    <a:pt x="110" y="0"/>
                  </a:lnTo>
                  <a:lnTo>
                    <a:pt x="110" y="8"/>
                  </a:lnTo>
                  <a:lnTo>
                    <a:pt x="174" y="8"/>
                  </a:lnTo>
                  <a:close/>
                  <a:moveTo>
                    <a:pt x="63" y="64"/>
                  </a:moveTo>
                  <a:lnTo>
                    <a:pt x="63" y="64"/>
                  </a:lnTo>
                  <a:lnTo>
                    <a:pt x="67" y="70"/>
                  </a:lnTo>
                  <a:lnTo>
                    <a:pt x="73" y="74"/>
                  </a:lnTo>
                  <a:lnTo>
                    <a:pt x="81" y="78"/>
                  </a:lnTo>
                  <a:lnTo>
                    <a:pt x="88" y="81"/>
                  </a:lnTo>
                  <a:lnTo>
                    <a:pt x="88" y="81"/>
                  </a:lnTo>
                  <a:lnTo>
                    <a:pt x="98" y="78"/>
                  </a:lnTo>
                  <a:lnTo>
                    <a:pt x="106" y="74"/>
                  </a:lnTo>
                  <a:lnTo>
                    <a:pt x="112" y="70"/>
                  </a:lnTo>
                  <a:lnTo>
                    <a:pt x="116" y="64"/>
                  </a:lnTo>
                  <a:lnTo>
                    <a:pt x="63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833" name="Group 89"/>
          <p:cNvGrpSpPr>
            <a:grpSpLocks noChangeAspect="1"/>
          </p:cNvGrpSpPr>
          <p:nvPr/>
        </p:nvGrpSpPr>
        <p:grpSpPr bwMode="auto">
          <a:xfrm>
            <a:off x="6402016" y="1009747"/>
            <a:ext cx="1558850" cy="364406"/>
            <a:chOff x="2850" y="450"/>
            <a:chExt cx="1155" cy="270"/>
          </a:xfrm>
        </p:grpSpPr>
        <p:sp>
          <p:nvSpPr>
            <p:cNvPr id="31832" name="AutoShape 88"/>
            <p:cNvSpPr>
              <a:spLocks noChangeAspect="1" noChangeArrowheads="1" noTextEdit="1"/>
            </p:cNvSpPr>
            <p:nvPr/>
          </p:nvSpPr>
          <p:spPr bwMode="auto">
            <a:xfrm>
              <a:off x="2850" y="450"/>
              <a:ext cx="1155" cy="2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34" name="Freeform 90"/>
            <p:cNvSpPr/>
            <p:nvPr/>
          </p:nvSpPr>
          <p:spPr bwMode="auto">
            <a:xfrm>
              <a:off x="2892" y="493"/>
              <a:ext cx="123" cy="110"/>
            </a:xfrm>
            <a:custGeom>
              <a:avLst/>
              <a:gdLst/>
              <a:ahLst/>
              <a:cxnLst>
                <a:cxn ang="0">
                  <a:pos x="172" y="148"/>
                </a:cxn>
                <a:cxn ang="0">
                  <a:pos x="75" y="148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48"/>
                </a:cxn>
                <a:cxn ang="0">
                  <a:pos x="75" y="148"/>
                </a:cxn>
                <a:cxn ang="0">
                  <a:pos x="75" y="220"/>
                </a:cxn>
                <a:cxn ang="0">
                  <a:pos x="172" y="220"/>
                </a:cxn>
                <a:cxn ang="0">
                  <a:pos x="172" y="148"/>
                </a:cxn>
                <a:cxn ang="0">
                  <a:pos x="247" y="148"/>
                </a:cxn>
                <a:cxn ang="0">
                  <a:pos x="247" y="0"/>
                </a:cxn>
                <a:cxn ang="0">
                  <a:pos x="172" y="0"/>
                </a:cxn>
                <a:cxn ang="0">
                  <a:pos x="172" y="148"/>
                </a:cxn>
              </a:cxnLst>
              <a:rect l="0" t="0" r="r" b="b"/>
              <a:pathLst>
                <a:path w="247" h="220">
                  <a:moveTo>
                    <a:pt x="172" y="148"/>
                  </a:moveTo>
                  <a:lnTo>
                    <a:pt x="75" y="148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48"/>
                  </a:lnTo>
                  <a:lnTo>
                    <a:pt x="75" y="148"/>
                  </a:lnTo>
                  <a:lnTo>
                    <a:pt x="75" y="220"/>
                  </a:lnTo>
                  <a:lnTo>
                    <a:pt x="172" y="220"/>
                  </a:lnTo>
                  <a:lnTo>
                    <a:pt x="172" y="148"/>
                  </a:lnTo>
                  <a:lnTo>
                    <a:pt x="247" y="148"/>
                  </a:lnTo>
                  <a:lnTo>
                    <a:pt x="247" y="0"/>
                  </a:lnTo>
                  <a:lnTo>
                    <a:pt x="172" y="0"/>
                  </a:lnTo>
                  <a:lnTo>
                    <a:pt x="172" y="148"/>
                  </a:lnTo>
                  <a:close/>
                </a:path>
              </a:pathLst>
            </a:custGeom>
            <a:solidFill>
              <a:srgbClr val="D80C18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35" name="Rectangle 91"/>
            <p:cNvSpPr>
              <a:spLocks noChangeArrowheads="1"/>
            </p:cNvSpPr>
            <p:nvPr/>
          </p:nvSpPr>
          <p:spPr bwMode="auto">
            <a:xfrm>
              <a:off x="2892" y="603"/>
              <a:ext cx="37" cy="75"/>
            </a:xfrm>
            <a:prstGeom prst="rect">
              <a:avLst/>
            </a:prstGeom>
            <a:solidFill>
              <a:srgbClr val="D80C18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36" name="Rectangle 92"/>
            <p:cNvSpPr>
              <a:spLocks noChangeArrowheads="1"/>
            </p:cNvSpPr>
            <p:nvPr/>
          </p:nvSpPr>
          <p:spPr bwMode="auto">
            <a:xfrm>
              <a:off x="2978" y="603"/>
              <a:ext cx="37" cy="75"/>
            </a:xfrm>
            <a:prstGeom prst="rect">
              <a:avLst/>
            </a:prstGeom>
            <a:solidFill>
              <a:srgbClr val="D80C18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37" name="Rectangle 93"/>
            <p:cNvSpPr>
              <a:spLocks noChangeArrowheads="1"/>
            </p:cNvSpPr>
            <p:nvPr/>
          </p:nvSpPr>
          <p:spPr bwMode="auto">
            <a:xfrm>
              <a:off x="3053" y="567"/>
              <a:ext cx="36" cy="111"/>
            </a:xfrm>
            <a:prstGeom prst="rect">
              <a:avLst/>
            </a:prstGeom>
            <a:solidFill>
              <a:srgbClr val="D80C18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38" name="Rectangle 94"/>
            <p:cNvSpPr>
              <a:spLocks noChangeArrowheads="1"/>
            </p:cNvSpPr>
            <p:nvPr/>
          </p:nvSpPr>
          <p:spPr bwMode="auto">
            <a:xfrm>
              <a:off x="3053" y="493"/>
              <a:ext cx="36" cy="36"/>
            </a:xfrm>
            <a:prstGeom prst="rect">
              <a:avLst/>
            </a:prstGeom>
            <a:solidFill>
              <a:srgbClr val="D80C18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39" name="Freeform 95"/>
            <p:cNvSpPr>
              <a:spLocks noEditPoints="1"/>
            </p:cNvSpPr>
            <p:nvPr/>
          </p:nvSpPr>
          <p:spPr bwMode="auto">
            <a:xfrm>
              <a:off x="2850" y="450"/>
              <a:ext cx="452" cy="270"/>
            </a:xfrm>
            <a:custGeom>
              <a:avLst/>
              <a:gdLst/>
              <a:ahLst/>
              <a:cxnLst>
                <a:cxn ang="0">
                  <a:pos x="759" y="84"/>
                </a:cxn>
                <a:cxn ang="0">
                  <a:pos x="708" y="94"/>
                </a:cxn>
                <a:cxn ang="0">
                  <a:pos x="684" y="94"/>
                </a:cxn>
                <a:cxn ang="0">
                  <a:pos x="634" y="84"/>
                </a:cxn>
                <a:cxn ang="0">
                  <a:pos x="564" y="28"/>
                </a:cxn>
                <a:cxn ang="0">
                  <a:pos x="559" y="11"/>
                </a:cxn>
                <a:cxn ang="0">
                  <a:pos x="548" y="2"/>
                </a:cxn>
                <a:cxn ang="0">
                  <a:pos x="28" y="0"/>
                </a:cxn>
                <a:cxn ang="0">
                  <a:pos x="16" y="2"/>
                </a:cxn>
                <a:cxn ang="0">
                  <a:pos x="5" y="11"/>
                </a:cxn>
                <a:cxn ang="0">
                  <a:pos x="0" y="28"/>
                </a:cxn>
                <a:cxn ang="0">
                  <a:pos x="0" y="519"/>
                </a:cxn>
                <a:cxn ang="0">
                  <a:pos x="8" y="532"/>
                </a:cxn>
                <a:cxn ang="0">
                  <a:pos x="21" y="540"/>
                </a:cxn>
                <a:cxn ang="0">
                  <a:pos x="537" y="540"/>
                </a:cxn>
                <a:cxn ang="0">
                  <a:pos x="551" y="537"/>
                </a:cxn>
                <a:cxn ang="0">
                  <a:pos x="563" y="524"/>
                </a:cxn>
                <a:cxn ang="0">
                  <a:pos x="564" y="133"/>
                </a:cxn>
                <a:cxn ang="0">
                  <a:pos x="635" y="135"/>
                </a:cxn>
                <a:cxn ang="0">
                  <a:pos x="653" y="143"/>
                </a:cxn>
                <a:cxn ang="0">
                  <a:pos x="663" y="162"/>
                </a:cxn>
                <a:cxn ang="0">
                  <a:pos x="663" y="175"/>
                </a:cxn>
                <a:cxn ang="0">
                  <a:pos x="663" y="449"/>
                </a:cxn>
                <a:cxn ang="0">
                  <a:pos x="668" y="457"/>
                </a:cxn>
                <a:cxn ang="0">
                  <a:pos x="721" y="457"/>
                </a:cxn>
                <a:cxn ang="0">
                  <a:pos x="728" y="452"/>
                </a:cxn>
                <a:cxn ang="0">
                  <a:pos x="729" y="180"/>
                </a:cxn>
                <a:cxn ang="0">
                  <a:pos x="729" y="170"/>
                </a:cxn>
                <a:cxn ang="0">
                  <a:pos x="734" y="149"/>
                </a:cxn>
                <a:cxn ang="0">
                  <a:pos x="749" y="136"/>
                </a:cxn>
                <a:cxn ang="0">
                  <a:pos x="804" y="133"/>
                </a:cxn>
                <a:cxn ang="0">
                  <a:pos x="819" y="136"/>
                </a:cxn>
                <a:cxn ang="0">
                  <a:pos x="833" y="148"/>
                </a:cxn>
                <a:cxn ang="0">
                  <a:pos x="840" y="170"/>
                </a:cxn>
                <a:cxn ang="0">
                  <a:pos x="840" y="452"/>
                </a:cxn>
                <a:cxn ang="0">
                  <a:pos x="846" y="457"/>
                </a:cxn>
                <a:cxn ang="0">
                  <a:pos x="900" y="457"/>
                </a:cxn>
                <a:cxn ang="0">
                  <a:pos x="905" y="449"/>
                </a:cxn>
                <a:cxn ang="0">
                  <a:pos x="903" y="161"/>
                </a:cxn>
                <a:cxn ang="0">
                  <a:pos x="888" y="120"/>
                </a:cxn>
                <a:cxn ang="0">
                  <a:pos x="871" y="101"/>
                </a:cxn>
                <a:cxn ang="0">
                  <a:pos x="845" y="88"/>
                </a:cxn>
                <a:cxn ang="0">
                  <a:pos x="811" y="84"/>
                </a:cxn>
                <a:cxn ang="0">
                  <a:pos x="541" y="512"/>
                </a:cxn>
                <a:cxn ang="0">
                  <a:pos x="28" y="519"/>
                </a:cxn>
                <a:cxn ang="0">
                  <a:pos x="21" y="512"/>
                </a:cxn>
                <a:cxn ang="0">
                  <a:pos x="23" y="24"/>
                </a:cxn>
                <a:cxn ang="0">
                  <a:pos x="537" y="23"/>
                </a:cxn>
                <a:cxn ang="0">
                  <a:pos x="541" y="512"/>
                </a:cxn>
              </a:cxnLst>
              <a:rect l="0" t="0" r="r" b="b"/>
              <a:pathLst>
                <a:path w="905" h="540">
                  <a:moveTo>
                    <a:pt x="811" y="84"/>
                  </a:moveTo>
                  <a:lnTo>
                    <a:pt x="759" y="84"/>
                  </a:lnTo>
                  <a:lnTo>
                    <a:pt x="759" y="84"/>
                  </a:lnTo>
                  <a:lnTo>
                    <a:pt x="739" y="84"/>
                  </a:lnTo>
                  <a:lnTo>
                    <a:pt x="723" y="88"/>
                  </a:lnTo>
                  <a:lnTo>
                    <a:pt x="708" y="94"/>
                  </a:lnTo>
                  <a:lnTo>
                    <a:pt x="695" y="101"/>
                  </a:lnTo>
                  <a:lnTo>
                    <a:pt x="695" y="101"/>
                  </a:lnTo>
                  <a:lnTo>
                    <a:pt x="684" y="94"/>
                  </a:lnTo>
                  <a:lnTo>
                    <a:pt x="669" y="88"/>
                  </a:lnTo>
                  <a:lnTo>
                    <a:pt x="653" y="84"/>
                  </a:lnTo>
                  <a:lnTo>
                    <a:pt x="634" y="84"/>
                  </a:lnTo>
                  <a:lnTo>
                    <a:pt x="564" y="84"/>
                  </a:lnTo>
                  <a:lnTo>
                    <a:pt x="564" y="28"/>
                  </a:lnTo>
                  <a:lnTo>
                    <a:pt x="564" y="28"/>
                  </a:lnTo>
                  <a:lnTo>
                    <a:pt x="564" y="23"/>
                  </a:lnTo>
                  <a:lnTo>
                    <a:pt x="563" y="16"/>
                  </a:lnTo>
                  <a:lnTo>
                    <a:pt x="559" y="11"/>
                  </a:lnTo>
                  <a:lnTo>
                    <a:pt x="556" y="8"/>
                  </a:lnTo>
                  <a:lnTo>
                    <a:pt x="551" y="5"/>
                  </a:lnTo>
                  <a:lnTo>
                    <a:pt x="548" y="2"/>
                  </a:lnTo>
                  <a:lnTo>
                    <a:pt x="541" y="0"/>
                  </a:lnTo>
                  <a:lnTo>
                    <a:pt x="53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2" y="16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0" y="512"/>
                  </a:lnTo>
                  <a:lnTo>
                    <a:pt x="0" y="512"/>
                  </a:lnTo>
                  <a:lnTo>
                    <a:pt x="0" y="519"/>
                  </a:lnTo>
                  <a:lnTo>
                    <a:pt x="2" y="524"/>
                  </a:lnTo>
                  <a:lnTo>
                    <a:pt x="5" y="529"/>
                  </a:lnTo>
                  <a:lnTo>
                    <a:pt x="8" y="532"/>
                  </a:lnTo>
                  <a:lnTo>
                    <a:pt x="11" y="537"/>
                  </a:lnTo>
                  <a:lnTo>
                    <a:pt x="16" y="538"/>
                  </a:lnTo>
                  <a:lnTo>
                    <a:pt x="21" y="540"/>
                  </a:lnTo>
                  <a:lnTo>
                    <a:pt x="28" y="540"/>
                  </a:lnTo>
                  <a:lnTo>
                    <a:pt x="537" y="540"/>
                  </a:lnTo>
                  <a:lnTo>
                    <a:pt x="537" y="540"/>
                  </a:lnTo>
                  <a:lnTo>
                    <a:pt x="541" y="540"/>
                  </a:lnTo>
                  <a:lnTo>
                    <a:pt x="548" y="538"/>
                  </a:lnTo>
                  <a:lnTo>
                    <a:pt x="551" y="537"/>
                  </a:lnTo>
                  <a:lnTo>
                    <a:pt x="556" y="532"/>
                  </a:lnTo>
                  <a:lnTo>
                    <a:pt x="559" y="529"/>
                  </a:lnTo>
                  <a:lnTo>
                    <a:pt x="563" y="524"/>
                  </a:lnTo>
                  <a:lnTo>
                    <a:pt x="564" y="519"/>
                  </a:lnTo>
                  <a:lnTo>
                    <a:pt x="564" y="512"/>
                  </a:lnTo>
                  <a:lnTo>
                    <a:pt x="564" y="133"/>
                  </a:lnTo>
                  <a:lnTo>
                    <a:pt x="627" y="133"/>
                  </a:lnTo>
                  <a:lnTo>
                    <a:pt x="627" y="133"/>
                  </a:lnTo>
                  <a:lnTo>
                    <a:pt x="635" y="135"/>
                  </a:lnTo>
                  <a:lnTo>
                    <a:pt x="642" y="136"/>
                  </a:lnTo>
                  <a:lnTo>
                    <a:pt x="648" y="139"/>
                  </a:lnTo>
                  <a:lnTo>
                    <a:pt x="653" y="143"/>
                  </a:lnTo>
                  <a:lnTo>
                    <a:pt x="658" y="148"/>
                  </a:lnTo>
                  <a:lnTo>
                    <a:pt x="661" y="154"/>
                  </a:lnTo>
                  <a:lnTo>
                    <a:pt x="663" y="162"/>
                  </a:lnTo>
                  <a:lnTo>
                    <a:pt x="663" y="170"/>
                  </a:lnTo>
                  <a:lnTo>
                    <a:pt x="663" y="175"/>
                  </a:lnTo>
                  <a:lnTo>
                    <a:pt x="663" y="175"/>
                  </a:lnTo>
                  <a:lnTo>
                    <a:pt x="663" y="180"/>
                  </a:lnTo>
                  <a:lnTo>
                    <a:pt x="663" y="449"/>
                  </a:lnTo>
                  <a:lnTo>
                    <a:pt x="663" y="449"/>
                  </a:lnTo>
                  <a:lnTo>
                    <a:pt x="663" y="452"/>
                  </a:lnTo>
                  <a:lnTo>
                    <a:pt x="666" y="454"/>
                  </a:lnTo>
                  <a:lnTo>
                    <a:pt x="668" y="457"/>
                  </a:lnTo>
                  <a:lnTo>
                    <a:pt x="671" y="457"/>
                  </a:lnTo>
                  <a:lnTo>
                    <a:pt x="721" y="457"/>
                  </a:lnTo>
                  <a:lnTo>
                    <a:pt x="721" y="457"/>
                  </a:lnTo>
                  <a:lnTo>
                    <a:pt x="725" y="457"/>
                  </a:lnTo>
                  <a:lnTo>
                    <a:pt x="726" y="454"/>
                  </a:lnTo>
                  <a:lnTo>
                    <a:pt x="728" y="452"/>
                  </a:lnTo>
                  <a:lnTo>
                    <a:pt x="729" y="449"/>
                  </a:lnTo>
                  <a:lnTo>
                    <a:pt x="729" y="180"/>
                  </a:lnTo>
                  <a:lnTo>
                    <a:pt x="729" y="180"/>
                  </a:lnTo>
                  <a:lnTo>
                    <a:pt x="729" y="175"/>
                  </a:lnTo>
                  <a:lnTo>
                    <a:pt x="729" y="170"/>
                  </a:lnTo>
                  <a:lnTo>
                    <a:pt x="729" y="170"/>
                  </a:lnTo>
                  <a:lnTo>
                    <a:pt x="729" y="162"/>
                  </a:lnTo>
                  <a:lnTo>
                    <a:pt x="731" y="154"/>
                  </a:lnTo>
                  <a:lnTo>
                    <a:pt x="734" y="149"/>
                  </a:lnTo>
                  <a:lnTo>
                    <a:pt x="738" y="143"/>
                  </a:lnTo>
                  <a:lnTo>
                    <a:pt x="744" y="139"/>
                  </a:lnTo>
                  <a:lnTo>
                    <a:pt x="749" y="136"/>
                  </a:lnTo>
                  <a:lnTo>
                    <a:pt x="757" y="135"/>
                  </a:lnTo>
                  <a:lnTo>
                    <a:pt x="765" y="133"/>
                  </a:lnTo>
                  <a:lnTo>
                    <a:pt x="804" y="133"/>
                  </a:lnTo>
                  <a:lnTo>
                    <a:pt x="804" y="133"/>
                  </a:lnTo>
                  <a:lnTo>
                    <a:pt x="811" y="135"/>
                  </a:lnTo>
                  <a:lnTo>
                    <a:pt x="819" y="136"/>
                  </a:lnTo>
                  <a:lnTo>
                    <a:pt x="825" y="139"/>
                  </a:lnTo>
                  <a:lnTo>
                    <a:pt x="830" y="143"/>
                  </a:lnTo>
                  <a:lnTo>
                    <a:pt x="833" y="148"/>
                  </a:lnTo>
                  <a:lnTo>
                    <a:pt x="836" y="154"/>
                  </a:lnTo>
                  <a:lnTo>
                    <a:pt x="838" y="162"/>
                  </a:lnTo>
                  <a:lnTo>
                    <a:pt x="840" y="170"/>
                  </a:lnTo>
                  <a:lnTo>
                    <a:pt x="840" y="449"/>
                  </a:lnTo>
                  <a:lnTo>
                    <a:pt x="840" y="449"/>
                  </a:lnTo>
                  <a:lnTo>
                    <a:pt x="840" y="452"/>
                  </a:lnTo>
                  <a:lnTo>
                    <a:pt x="841" y="454"/>
                  </a:lnTo>
                  <a:lnTo>
                    <a:pt x="845" y="457"/>
                  </a:lnTo>
                  <a:lnTo>
                    <a:pt x="846" y="457"/>
                  </a:lnTo>
                  <a:lnTo>
                    <a:pt x="896" y="457"/>
                  </a:lnTo>
                  <a:lnTo>
                    <a:pt x="896" y="457"/>
                  </a:lnTo>
                  <a:lnTo>
                    <a:pt x="900" y="457"/>
                  </a:lnTo>
                  <a:lnTo>
                    <a:pt x="903" y="454"/>
                  </a:lnTo>
                  <a:lnTo>
                    <a:pt x="905" y="452"/>
                  </a:lnTo>
                  <a:lnTo>
                    <a:pt x="905" y="449"/>
                  </a:lnTo>
                  <a:lnTo>
                    <a:pt x="905" y="180"/>
                  </a:lnTo>
                  <a:lnTo>
                    <a:pt x="905" y="180"/>
                  </a:lnTo>
                  <a:lnTo>
                    <a:pt x="903" y="161"/>
                  </a:lnTo>
                  <a:lnTo>
                    <a:pt x="900" y="143"/>
                  </a:lnTo>
                  <a:lnTo>
                    <a:pt x="893" y="126"/>
                  </a:lnTo>
                  <a:lnTo>
                    <a:pt x="888" y="120"/>
                  </a:lnTo>
                  <a:lnTo>
                    <a:pt x="883" y="112"/>
                  </a:lnTo>
                  <a:lnTo>
                    <a:pt x="879" y="105"/>
                  </a:lnTo>
                  <a:lnTo>
                    <a:pt x="871" y="101"/>
                  </a:lnTo>
                  <a:lnTo>
                    <a:pt x="864" y="96"/>
                  </a:lnTo>
                  <a:lnTo>
                    <a:pt x="854" y="91"/>
                  </a:lnTo>
                  <a:lnTo>
                    <a:pt x="845" y="88"/>
                  </a:lnTo>
                  <a:lnTo>
                    <a:pt x="835" y="86"/>
                  </a:lnTo>
                  <a:lnTo>
                    <a:pt x="822" y="84"/>
                  </a:lnTo>
                  <a:lnTo>
                    <a:pt x="811" y="84"/>
                  </a:lnTo>
                  <a:lnTo>
                    <a:pt x="811" y="84"/>
                  </a:lnTo>
                  <a:close/>
                  <a:moveTo>
                    <a:pt x="541" y="512"/>
                  </a:moveTo>
                  <a:lnTo>
                    <a:pt x="541" y="512"/>
                  </a:lnTo>
                  <a:lnTo>
                    <a:pt x="540" y="517"/>
                  </a:lnTo>
                  <a:lnTo>
                    <a:pt x="537" y="519"/>
                  </a:lnTo>
                  <a:lnTo>
                    <a:pt x="28" y="519"/>
                  </a:lnTo>
                  <a:lnTo>
                    <a:pt x="28" y="519"/>
                  </a:lnTo>
                  <a:lnTo>
                    <a:pt x="23" y="517"/>
                  </a:lnTo>
                  <a:lnTo>
                    <a:pt x="21" y="512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3" y="24"/>
                  </a:lnTo>
                  <a:lnTo>
                    <a:pt x="28" y="23"/>
                  </a:lnTo>
                  <a:lnTo>
                    <a:pt x="537" y="23"/>
                  </a:lnTo>
                  <a:lnTo>
                    <a:pt x="537" y="23"/>
                  </a:lnTo>
                  <a:lnTo>
                    <a:pt x="540" y="24"/>
                  </a:lnTo>
                  <a:lnTo>
                    <a:pt x="541" y="28"/>
                  </a:lnTo>
                  <a:lnTo>
                    <a:pt x="541" y="512"/>
                  </a:lnTo>
                  <a:close/>
                </a:path>
              </a:pathLst>
            </a:custGeom>
            <a:solidFill>
              <a:srgbClr val="D80C18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40" name="Freeform 96"/>
            <p:cNvSpPr>
              <a:spLocks noEditPoints="1"/>
            </p:cNvSpPr>
            <p:nvPr/>
          </p:nvSpPr>
          <p:spPr bwMode="auto">
            <a:xfrm>
              <a:off x="3314" y="536"/>
              <a:ext cx="131" cy="14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3" y="2"/>
                </a:cxn>
                <a:cxn ang="0">
                  <a:pos x="21" y="44"/>
                </a:cxn>
                <a:cxn ang="0">
                  <a:pos x="23" y="49"/>
                </a:cxn>
                <a:cxn ang="0">
                  <a:pos x="162" y="50"/>
                </a:cxn>
                <a:cxn ang="0">
                  <a:pos x="170" y="50"/>
                </a:cxn>
                <a:cxn ang="0">
                  <a:pos x="183" y="55"/>
                </a:cxn>
                <a:cxn ang="0">
                  <a:pos x="193" y="63"/>
                </a:cxn>
                <a:cxn ang="0">
                  <a:pos x="196" y="78"/>
                </a:cxn>
                <a:cxn ang="0">
                  <a:pos x="198" y="110"/>
                </a:cxn>
                <a:cxn ang="0">
                  <a:pos x="94" y="110"/>
                </a:cxn>
                <a:cxn ang="0">
                  <a:pos x="59" y="115"/>
                </a:cxn>
                <a:cxn ang="0">
                  <a:pos x="28" y="134"/>
                </a:cxn>
                <a:cxn ang="0">
                  <a:pos x="8" y="162"/>
                </a:cxn>
                <a:cxn ang="0">
                  <a:pos x="0" y="188"/>
                </a:cxn>
                <a:cxn ang="0">
                  <a:pos x="0" y="198"/>
                </a:cxn>
                <a:cxn ang="0">
                  <a:pos x="2" y="217"/>
                </a:cxn>
                <a:cxn ang="0">
                  <a:pos x="8" y="233"/>
                </a:cxn>
                <a:cxn ang="0">
                  <a:pos x="28" y="261"/>
                </a:cxn>
                <a:cxn ang="0">
                  <a:pos x="59" y="279"/>
                </a:cxn>
                <a:cxn ang="0">
                  <a:pos x="94" y="285"/>
                </a:cxn>
                <a:cxn ang="0">
                  <a:pos x="206" y="285"/>
                </a:cxn>
                <a:cxn ang="0">
                  <a:pos x="256" y="285"/>
                </a:cxn>
                <a:cxn ang="0">
                  <a:pos x="261" y="282"/>
                </a:cxn>
                <a:cxn ang="0">
                  <a:pos x="263" y="277"/>
                </a:cxn>
                <a:cxn ang="0">
                  <a:pos x="263" y="96"/>
                </a:cxn>
                <a:cxn ang="0">
                  <a:pos x="258" y="58"/>
                </a:cxn>
                <a:cxn ang="0">
                  <a:pos x="248" y="36"/>
                </a:cxn>
                <a:cxn ang="0">
                  <a:pos x="237" y="23"/>
                </a:cxn>
                <a:cxn ang="0">
                  <a:pos x="222" y="11"/>
                </a:cxn>
                <a:cxn ang="0">
                  <a:pos x="204" y="5"/>
                </a:cxn>
                <a:cxn ang="0">
                  <a:pos x="182" y="0"/>
                </a:cxn>
                <a:cxn ang="0">
                  <a:pos x="169" y="0"/>
                </a:cxn>
                <a:cxn ang="0">
                  <a:pos x="101" y="235"/>
                </a:cxn>
                <a:cxn ang="0">
                  <a:pos x="93" y="235"/>
                </a:cxn>
                <a:cxn ang="0">
                  <a:pos x="78" y="229"/>
                </a:cxn>
                <a:cxn ang="0">
                  <a:pos x="68" y="219"/>
                </a:cxn>
                <a:cxn ang="0">
                  <a:pos x="63" y="204"/>
                </a:cxn>
                <a:cxn ang="0">
                  <a:pos x="63" y="198"/>
                </a:cxn>
                <a:cxn ang="0">
                  <a:pos x="65" y="183"/>
                </a:cxn>
                <a:cxn ang="0">
                  <a:pos x="73" y="170"/>
                </a:cxn>
                <a:cxn ang="0">
                  <a:pos x="85" y="162"/>
                </a:cxn>
                <a:cxn ang="0">
                  <a:pos x="101" y="159"/>
                </a:cxn>
                <a:cxn ang="0">
                  <a:pos x="198" y="235"/>
                </a:cxn>
              </a:cxnLst>
              <a:rect l="0" t="0" r="r" b="b"/>
              <a:pathLst>
                <a:path w="263" h="285">
                  <a:moveTo>
                    <a:pt x="169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3" y="2"/>
                  </a:lnTo>
                  <a:lnTo>
                    <a:pt x="21" y="5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3" y="49"/>
                  </a:lnTo>
                  <a:lnTo>
                    <a:pt x="28" y="50"/>
                  </a:lnTo>
                  <a:lnTo>
                    <a:pt x="162" y="50"/>
                  </a:lnTo>
                  <a:lnTo>
                    <a:pt x="162" y="50"/>
                  </a:lnTo>
                  <a:lnTo>
                    <a:pt x="170" y="50"/>
                  </a:lnTo>
                  <a:lnTo>
                    <a:pt x="177" y="52"/>
                  </a:lnTo>
                  <a:lnTo>
                    <a:pt x="183" y="55"/>
                  </a:lnTo>
                  <a:lnTo>
                    <a:pt x="188" y="58"/>
                  </a:lnTo>
                  <a:lnTo>
                    <a:pt x="193" y="63"/>
                  </a:lnTo>
                  <a:lnTo>
                    <a:pt x="195" y="70"/>
                  </a:lnTo>
                  <a:lnTo>
                    <a:pt x="196" y="78"/>
                  </a:lnTo>
                  <a:lnTo>
                    <a:pt x="198" y="86"/>
                  </a:lnTo>
                  <a:lnTo>
                    <a:pt x="198" y="110"/>
                  </a:lnTo>
                  <a:lnTo>
                    <a:pt x="94" y="110"/>
                  </a:lnTo>
                  <a:lnTo>
                    <a:pt x="94" y="110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2" y="123"/>
                  </a:lnTo>
                  <a:lnTo>
                    <a:pt x="28" y="134"/>
                  </a:lnTo>
                  <a:lnTo>
                    <a:pt x="16" y="146"/>
                  </a:lnTo>
                  <a:lnTo>
                    <a:pt x="8" y="162"/>
                  </a:lnTo>
                  <a:lnTo>
                    <a:pt x="2" y="178"/>
                  </a:lnTo>
                  <a:lnTo>
                    <a:pt x="0" y="18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207"/>
                  </a:lnTo>
                  <a:lnTo>
                    <a:pt x="2" y="217"/>
                  </a:lnTo>
                  <a:lnTo>
                    <a:pt x="5" y="225"/>
                  </a:lnTo>
                  <a:lnTo>
                    <a:pt x="8" y="233"/>
                  </a:lnTo>
                  <a:lnTo>
                    <a:pt x="16" y="248"/>
                  </a:lnTo>
                  <a:lnTo>
                    <a:pt x="28" y="261"/>
                  </a:lnTo>
                  <a:lnTo>
                    <a:pt x="42" y="272"/>
                  </a:lnTo>
                  <a:lnTo>
                    <a:pt x="59" y="279"/>
                  </a:lnTo>
                  <a:lnTo>
                    <a:pt x="76" y="284"/>
                  </a:lnTo>
                  <a:lnTo>
                    <a:pt x="94" y="285"/>
                  </a:lnTo>
                  <a:lnTo>
                    <a:pt x="206" y="285"/>
                  </a:lnTo>
                  <a:lnTo>
                    <a:pt x="206" y="285"/>
                  </a:lnTo>
                  <a:lnTo>
                    <a:pt x="256" y="285"/>
                  </a:lnTo>
                  <a:lnTo>
                    <a:pt x="256" y="285"/>
                  </a:lnTo>
                  <a:lnTo>
                    <a:pt x="258" y="285"/>
                  </a:lnTo>
                  <a:lnTo>
                    <a:pt x="261" y="282"/>
                  </a:lnTo>
                  <a:lnTo>
                    <a:pt x="263" y="280"/>
                  </a:lnTo>
                  <a:lnTo>
                    <a:pt x="263" y="277"/>
                  </a:lnTo>
                  <a:lnTo>
                    <a:pt x="263" y="96"/>
                  </a:lnTo>
                  <a:lnTo>
                    <a:pt x="263" y="96"/>
                  </a:lnTo>
                  <a:lnTo>
                    <a:pt x="263" y="76"/>
                  </a:lnTo>
                  <a:lnTo>
                    <a:pt x="258" y="58"/>
                  </a:lnTo>
                  <a:lnTo>
                    <a:pt x="252" y="42"/>
                  </a:lnTo>
                  <a:lnTo>
                    <a:pt x="248" y="36"/>
                  </a:lnTo>
                  <a:lnTo>
                    <a:pt x="243" y="29"/>
                  </a:lnTo>
                  <a:lnTo>
                    <a:pt x="237" y="23"/>
                  </a:lnTo>
                  <a:lnTo>
                    <a:pt x="230" y="16"/>
                  </a:lnTo>
                  <a:lnTo>
                    <a:pt x="222" y="11"/>
                  </a:lnTo>
                  <a:lnTo>
                    <a:pt x="214" y="8"/>
                  </a:lnTo>
                  <a:lnTo>
                    <a:pt x="204" y="5"/>
                  </a:lnTo>
                  <a:lnTo>
                    <a:pt x="193" y="2"/>
                  </a:lnTo>
                  <a:lnTo>
                    <a:pt x="182" y="0"/>
                  </a:lnTo>
                  <a:lnTo>
                    <a:pt x="169" y="0"/>
                  </a:lnTo>
                  <a:lnTo>
                    <a:pt x="169" y="0"/>
                  </a:lnTo>
                  <a:close/>
                  <a:moveTo>
                    <a:pt x="198" y="235"/>
                  </a:moveTo>
                  <a:lnTo>
                    <a:pt x="101" y="235"/>
                  </a:lnTo>
                  <a:lnTo>
                    <a:pt x="101" y="235"/>
                  </a:lnTo>
                  <a:lnTo>
                    <a:pt x="93" y="235"/>
                  </a:lnTo>
                  <a:lnTo>
                    <a:pt x="85" y="232"/>
                  </a:lnTo>
                  <a:lnTo>
                    <a:pt x="78" y="229"/>
                  </a:lnTo>
                  <a:lnTo>
                    <a:pt x="73" y="224"/>
                  </a:lnTo>
                  <a:lnTo>
                    <a:pt x="68" y="219"/>
                  </a:lnTo>
                  <a:lnTo>
                    <a:pt x="67" y="212"/>
                  </a:lnTo>
                  <a:lnTo>
                    <a:pt x="63" y="204"/>
                  </a:lnTo>
                  <a:lnTo>
                    <a:pt x="63" y="198"/>
                  </a:lnTo>
                  <a:lnTo>
                    <a:pt x="63" y="198"/>
                  </a:lnTo>
                  <a:lnTo>
                    <a:pt x="63" y="190"/>
                  </a:lnTo>
                  <a:lnTo>
                    <a:pt x="65" y="183"/>
                  </a:lnTo>
                  <a:lnTo>
                    <a:pt x="68" y="177"/>
                  </a:lnTo>
                  <a:lnTo>
                    <a:pt x="73" y="170"/>
                  </a:lnTo>
                  <a:lnTo>
                    <a:pt x="78" y="165"/>
                  </a:lnTo>
                  <a:lnTo>
                    <a:pt x="85" y="162"/>
                  </a:lnTo>
                  <a:lnTo>
                    <a:pt x="93" y="160"/>
                  </a:lnTo>
                  <a:lnTo>
                    <a:pt x="101" y="159"/>
                  </a:lnTo>
                  <a:lnTo>
                    <a:pt x="198" y="159"/>
                  </a:lnTo>
                  <a:lnTo>
                    <a:pt x="198" y="235"/>
                  </a:lnTo>
                  <a:close/>
                </a:path>
              </a:pathLst>
            </a:custGeom>
            <a:solidFill>
              <a:srgbClr val="D80C18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41" name="Freeform 97"/>
            <p:cNvSpPr/>
            <p:nvPr/>
          </p:nvSpPr>
          <p:spPr bwMode="auto">
            <a:xfrm>
              <a:off x="3456" y="536"/>
              <a:ext cx="110" cy="143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" y="2"/>
                </a:cxn>
                <a:cxn ang="0">
                  <a:pos x="0" y="5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80"/>
                </a:cxn>
                <a:cxn ang="0">
                  <a:pos x="1" y="282"/>
                </a:cxn>
                <a:cxn ang="0">
                  <a:pos x="4" y="285"/>
                </a:cxn>
                <a:cxn ang="0">
                  <a:pos x="8" y="285"/>
                </a:cxn>
                <a:cxn ang="0">
                  <a:pos x="58" y="285"/>
                </a:cxn>
                <a:cxn ang="0">
                  <a:pos x="58" y="285"/>
                </a:cxn>
                <a:cxn ang="0">
                  <a:pos x="61" y="285"/>
                </a:cxn>
                <a:cxn ang="0">
                  <a:pos x="63" y="282"/>
                </a:cxn>
                <a:cxn ang="0">
                  <a:pos x="64" y="280"/>
                </a:cxn>
                <a:cxn ang="0">
                  <a:pos x="66" y="277"/>
                </a:cxn>
                <a:cxn ang="0">
                  <a:pos x="66" y="50"/>
                </a:cxn>
                <a:cxn ang="0">
                  <a:pos x="118" y="50"/>
                </a:cxn>
                <a:cxn ang="0">
                  <a:pos x="118" y="50"/>
                </a:cxn>
                <a:cxn ang="0">
                  <a:pos x="126" y="50"/>
                </a:cxn>
                <a:cxn ang="0">
                  <a:pos x="132" y="52"/>
                </a:cxn>
                <a:cxn ang="0">
                  <a:pos x="139" y="55"/>
                </a:cxn>
                <a:cxn ang="0">
                  <a:pos x="144" y="58"/>
                </a:cxn>
                <a:cxn ang="0">
                  <a:pos x="147" y="63"/>
                </a:cxn>
                <a:cxn ang="0">
                  <a:pos x="150" y="70"/>
                </a:cxn>
                <a:cxn ang="0">
                  <a:pos x="152" y="78"/>
                </a:cxn>
                <a:cxn ang="0">
                  <a:pos x="154" y="86"/>
                </a:cxn>
                <a:cxn ang="0">
                  <a:pos x="154" y="102"/>
                </a:cxn>
                <a:cxn ang="0">
                  <a:pos x="154" y="102"/>
                </a:cxn>
                <a:cxn ang="0">
                  <a:pos x="154" y="105"/>
                </a:cxn>
                <a:cxn ang="0">
                  <a:pos x="155" y="107"/>
                </a:cxn>
                <a:cxn ang="0">
                  <a:pos x="158" y="109"/>
                </a:cxn>
                <a:cxn ang="0">
                  <a:pos x="162" y="109"/>
                </a:cxn>
                <a:cxn ang="0">
                  <a:pos x="210" y="109"/>
                </a:cxn>
                <a:cxn ang="0">
                  <a:pos x="210" y="109"/>
                </a:cxn>
                <a:cxn ang="0">
                  <a:pos x="214" y="109"/>
                </a:cxn>
                <a:cxn ang="0">
                  <a:pos x="217" y="107"/>
                </a:cxn>
                <a:cxn ang="0">
                  <a:pos x="218" y="105"/>
                </a:cxn>
                <a:cxn ang="0">
                  <a:pos x="218" y="102"/>
                </a:cxn>
                <a:cxn ang="0">
                  <a:pos x="218" y="96"/>
                </a:cxn>
                <a:cxn ang="0">
                  <a:pos x="218" y="96"/>
                </a:cxn>
                <a:cxn ang="0">
                  <a:pos x="218" y="76"/>
                </a:cxn>
                <a:cxn ang="0">
                  <a:pos x="214" y="58"/>
                </a:cxn>
                <a:cxn ang="0">
                  <a:pos x="207" y="42"/>
                </a:cxn>
                <a:cxn ang="0">
                  <a:pos x="204" y="36"/>
                </a:cxn>
                <a:cxn ang="0">
                  <a:pos x="197" y="29"/>
                </a:cxn>
                <a:cxn ang="0">
                  <a:pos x="192" y="23"/>
                </a:cxn>
                <a:cxn ang="0">
                  <a:pos x="186" y="16"/>
                </a:cxn>
                <a:cxn ang="0">
                  <a:pos x="178" y="11"/>
                </a:cxn>
                <a:cxn ang="0">
                  <a:pos x="168" y="8"/>
                </a:cxn>
                <a:cxn ang="0">
                  <a:pos x="158" y="5"/>
                </a:cxn>
                <a:cxn ang="0">
                  <a:pos x="149" y="2"/>
                </a:cxn>
                <a:cxn ang="0">
                  <a:pos x="137" y="0"/>
                </a:cxn>
                <a:cxn ang="0">
                  <a:pos x="124" y="0"/>
                </a:cxn>
                <a:cxn ang="0">
                  <a:pos x="124" y="0"/>
                </a:cxn>
              </a:cxnLst>
              <a:rect l="0" t="0" r="r" b="b"/>
              <a:pathLst>
                <a:path w="218" h="285">
                  <a:moveTo>
                    <a:pt x="124" y="0"/>
                  </a:moveTo>
                  <a:lnTo>
                    <a:pt x="58" y="0"/>
                  </a:lnTo>
                  <a:lnTo>
                    <a:pt x="5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80"/>
                  </a:lnTo>
                  <a:lnTo>
                    <a:pt x="1" y="282"/>
                  </a:lnTo>
                  <a:lnTo>
                    <a:pt x="4" y="285"/>
                  </a:lnTo>
                  <a:lnTo>
                    <a:pt x="8" y="285"/>
                  </a:lnTo>
                  <a:lnTo>
                    <a:pt x="58" y="285"/>
                  </a:lnTo>
                  <a:lnTo>
                    <a:pt x="58" y="285"/>
                  </a:lnTo>
                  <a:lnTo>
                    <a:pt x="61" y="285"/>
                  </a:lnTo>
                  <a:lnTo>
                    <a:pt x="63" y="282"/>
                  </a:lnTo>
                  <a:lnTo>
                    <a:pt x="64" y="280"/>
                  </a:lnTo>
                  <a:lnTo>
                    <a:pt x="66" y="277"/>
                  </a:lnTo>
                  <a:lnTo>
                    <a:pt x="66" y="50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26" y="50"/>
                  </a:lnTo>
                  <a:lnTo>
                    <a:pt x="132" y="52"/>
                  </a:lnTo>
                  <a:lnTo>
                    <a:pt x="139" y="55"/>
                  </a:lnTo>
                  <a:lnTo>
                    <a:pt x="144" y="58"/>
                  </a:lnTo>
                  <a:lnTo>
                    <a:pt x="147" y="63"/>
                  </a:lnTo>
                  <a:lnTo>
                    <a:pt x="150" y="70"/>
                  </a:lnTo>
                  <a:lnTo>
                    <a:pt x="152" y="78"/>
                  </a:lnTo>
                  <a:lnTo>
                    <a:pt x="154" y="86"/>
                  </a:lnTo>
                  <a:lnTo>
                    <a:pt x="154" y="102"/>
                  </a:lnTo>
                  <a:lnTo>
                    <a:pt x="154" y="102"/>
                  </a:lnTo>
                  <a:lnTo>
                    <a:pt x="154" y="105"/>
                  </a:lnTo>
                  <a:lnTo>
                    <a:pt x="155" y="107"/>
                  </a:lnTo>
                  <a:lnTo>
                    <a:pt x="158" y="109"/>
                  </a:lnTo>
                  <a:lnTo>
                    <a:pt x="162" y="109"/>
                  </a:lnTo>
                  <a:lnTo>
                    <a:pt x="210" y="109"/>
                  </a:lnTo>
                  <a:lnTo>
                    <a:pt x="210" y="109"/>
                  </a:lnTo>
                  <a:lnTo>
                    <a:pt x="214" y="109"/>
                  </a:lnTo>
                  <a:lnTo>
                    <a:pt x="217" y="107"/>
                  </a:lnTo>
                  <a:lnTo>
                    <a:pt x="218" y="105"/>
                  </a:lnTo>
                  <a:lnTo>
                    <a:pt x="218" y="102"/>
                  </a:lnTo>
                  <a:lnTo>
                    <a:pt x="218" y="96"/>
                  </a:lnTo>
                  <a:lnTo>
                    <a:pt x="218" y="96"/>
                  </a:lnTo>
                  <a:lnTo>
                    <a:pt x="218" y="76"/>
                  </a:lnTo>
                  <a:lnTo>
                    <a:pt x="214" y="58"/>
                  </a:lnTo>
                  <a:lnTo>
                    <a:pt x="207" y="42"/>
                  </a:lnTo>
                  <a:lnTo>
                    <a:pt x="204" y="36"/>
                  </a:lnTo>
                  <a:lnTo>
                    <a:pt x="197" y="29"/>
                  </a:lnTo>
                  <a:lnTo>
                    <a:pt x="192" y="23"/>
                  </a:lnTo>
                  <a:lnTo>
                    <a:pt x="186" y="16"/>
                  </a:lnTo>
                  <a:lnTo>
                    <a:pt x="178" y="11"/>
                  </a:lnTo>
                  <a:lnTo>
                    <a:pt x="168" y="8"/>
                  </a:lnTo>
                  <a:lnTo>
                    <a:pt x="158" y="5"/>
                  </a:lnTo>
                  <a:lnTo>
                    <a:pt x="149" y="2"/>
                  </a:lnTo>
                  <a:lnTo>
                    <a:pt x="137" y="0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D80C18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42" name="Freeform 98"/>
            <p:cNvSpPr/>
            <p:nvPr/>
          </p:nvSpPr>
          <p:spPr bwMode="auto">
            <a:xfrm>
              <a:off x="3577" y="492"/>
              <a:ext cx="33" cy="187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365"/>
                </a:cxn>
                <a:cxn ang="0">
                  <a:pos x="0" y="365"/>
                </a:cxn>
                <a:cxn ang="0">
                  <a:pos x="0" y="368"/>
                </a:cxn>
                <a:cxn ang="0">
                  <a:pos x="2" y="370"/>
                </a:cxn>
                <a:cxn ang="0">
                  <a:pos x="5" y="372"/>
                </a:cxn>
                <a:cxn ang="0">
                  <a:pos x="8" y="373"/>
                </a:cxn>
                <a:cxn ang="0">
                  <a:pos x="58" y="373"/>
                </a:cxn>
                <a:cxn ang="0">
                  <a:pos x="58" y="373"/>
                </a:cxn>
                <a:cxn ang="0">
                  <a:pos x="62" y="372"/>
                </a:cxn>
                <a:cxn ang="0">
                  <a:pos x="63" y="370"/>
                </a:cxn>
                <a:cxn ang="0">
                  <a:pos x="65" y="368"/>
                </a:cxn>
                <a:cxn ang="0">
                  <a:pos x="67" y="365"/>
                </a:cxn>
                <a:cxn ang="0">
                  <a:pos x="67" y="231"/>
                </a:cxn>
                <a:cxn ang="0">
                  <a:pos x="67" y="7"/>
                </a:cxn>
                <a:cxn ang="0">
                  <a:pos x="67" y="7"/>
                </a:cxn>
                <a:cxn ang="0">
                  <a:pos x="65" y="5"/>
                </a:cxn>
                <a:cxn ang="0">
                  <a:pos x="63" y="2"/>
                </a:cxn>
                <a:cxn ang="0">
                  <a:pos x="62" y="0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67" h="373">
                  <a:moveTo>
                    <a:pt x="5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0" y="368"/>
                  </a:lnTo>
                  <a:lnTo>
                    <a:pt x="2" y="370"/>
                  </a:lnTo>
                  <a:lnTo>
                    <a:pt x="5" y="372"/>
                  </a:lnTo>
                  <a:lnTo>
                    <a:pt x="8" y="373"/>
                  </a:lnTo>
                  <a:lnTo>
                    <a:pt x="58" y="373"/>
                  </a:lnTo>
                  <a:lnTo>
                    <a:pt x="58" y="373"/>
                  </a:lnTo>
                  <a:lnTo>
                    <a:pt x="62" y="372"/>
                  </a:lnTo>
                  <a:lnTo>
                    <a:pt x="63" y="370"/>
                  </a:lnTo>
                  <a:lnTo>
                    <a:pt x="65" y="368"/>
                  </a:lnTo>
                  <a:lnTo>
                    <a:pt x="67" y="365"/>
                  </a:lnTo>
                  <a:lnTo>
                    <a:pt x="67" y="231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5" y="5"/>
                  </a:lnTo>
                  <a:lnTo>
                    <a:pt x="63" y="2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D80C18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43" name="Freeform 99"/>
            <p:cNvSpPr/>
            <p:nvPr/>
          </p:nvSpPr>
          <p:spPr bwMode="auto">
            <a:xfrm>
              <a:off x="3610" y="536"/>
              <a:ext cx="89" cy="143"/>
            </a:xfrm>
            <a:custGeom>
              <a:avLst/>
              <a:gdLst/>
              <a:ahLst/>
              <a:cxnLst>
                <a:cxn ang="0">
                  <a:pos x="175" y="8"/>
                </a:cxn>
                <a:cxn ang="0">
                  <a:pos x="175" y="8"/>
                </a:cxn>
                <a:cxn ang="0">
                  <a:pos x="176" y="5"/>
                </a:cxn>
                <a:cxn ang="0">
                  <a:pos x="176" y="2"/>
                </a:cxn>
                <a:cxn ang="0">
                  <a:pos x="175" y="0"/>
                </a:cxn>
                <a:cxn ang="0">
                  <a:pos x="171" y="0"/>
                </a:cxn>
                <a:cxn ang="0">
                  <a:pos x="115" y="0"/>
                </a:cxn>
                <a:cxn ang="0">
                  <a:pos x="115" y="0"/>
                </a:cxn>
                <a:cxn ang="0">
                  <a:pos x="107" y="2"/>
                </a:cxn>
                <a:cxn ang="0">
                  <a:pos x="100" y="6"/>
                </a:cxn>
                <a:cxn ang="0">
                  <a:pos x="0" y="143"/>
                </a:cxn>
                <a:cxn ang="0">
                  <a:pos x="100" y="279"/>
                </a:cxn>
                <a:cxn ang="0">
                  <a:pos x="100" y="279"/>
                </a:cxn>
                <a:cxn ang="0">
                  <a:pos x="107" y="284"/>
                </a:cxn>
                <a:cxn ang="0">
                  <a:pos x="115" y="285"/>
                </a:cxn>
                <a:cxn ang="0">
                  <a:pos x="171" y="285"/>
                </a:cxn>
                <a:cxn ang="0">
                  <a:pos x="171" y="285"/>
                </a:cxn>
                <a:cxn ang="0">
                  <a:pos x="175" y="285"/>
                </a:cxn>
                <a:cxn ang="0">
                  <a:pos x="176" y="282"/>
                </a:cxn>
                <a:cxn ang="0">
                  <a:pos x="176" y="280"/>
                </a:cxn>
                <a:cxn ang="0">
                  <a:pos x="175" y="277"/>
                </a:cxn>
                <a:cxn ang="0">
                  <a:pos x="77" y="147"/>
                </a:cxn>
                <a:cxn ang="0">
                  <a:pos x="77" y="147"/>
                </a:cxn>
                <a:cxn ang="0">
                  <a:pos x="76" y="143"/>
                </a:cxn>
                <a:cxn ang="0">
                  <a:pos x="77" y="138"/>
                </a:cxn>
                <a:cxn ang="0">
                  <a:pos x="175" y="8"/>
                </a:cxn>
              </a:cxnLst>
              <a:rect l="0" t="0" r="r" b="b"/>
              <a:pathLst>
                <a:path w="176" h="285">
                  <a:moveTo>
                    <a:pt x="175" y="8"/>
                  </a:moveTo>
                  <a:lnTo>
                    <a:pt x="175" y="8"/>
                  </a:lnTo>
                  <a:lnTo>
                    <a:pt x="176" y="5"/>
                  </a:lnTo>
                  <a:lnTo>
                    <a:pt x="176" y="2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07" y="2"/>
                  </a:lnTo>
                  <a:lnTo>
                    <a:pt x="100" y="6"/>
                  </a:lnTo>
                  <a:lnTo>
                    <a:pt x="0" y="143"/>
                  </a:lnTo>
                  <a:lnTo>
                    <a:pt x="100" y="279"/>
                  </a:lnTo>
                  <a:lnTo>
                    <a:pt x="100" y="279"/>
                  </a:lnTo>
                  <a:lnTo>
                    <a:pt x="107" y="284"/>
                  </a:lnTo>
                  <a:lnTo>
                    <a:pt x="115" y="285"/>
                  </a:lnTo>
                  <a:lnTo>
                    <a:pt x="171" y="285"/>
                  </a:lnTo>
                  <a:lnTo>
                    <a:pt x="171" y="285"/>
                  </a:lnTo>
                  <a:lnTo>
                    <a:pt x="175" y="285"/>
                  </a:lnTo>
                  <a:lnTo>
                    <a:pt x="176" y="282"/>
                  </a:lnTo>
                  <a:lnTo>
                    <a:pt x="176" y="280"/>
                  </a:lnTo>
                  <a:lnTo>
                    <a:pt x="175" y="277"/>
                  </a:lnTo>
                  <a:lnTo>
                    <a:pt x="77" y="147"/>
                  </a:lnTo>
                  <a:lnTo>
                    <a:pt x="77" y="147"/>
                  </a:lnTo>
                  <a:lnTo>
                    <a:pt x="76" y="143"/>
                  </a:lnTo>
                  <a:lnTo>
                    <a:pt x="77" y="138"/>
                  </a:lnTo>
                  <a:lnTo>
                    <a:pt x="175" y="8"/>
                  </a:lnTo>
                  <a:close/>
                </a:path>
              </a:pathLst>
            </a:custGeom>
            <a:solidFill>
              <a:srgbClr val="D80C18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44" name="Freeform 100"/>
            <p:cNvSpPr/>
            <p:nvPr/>
          </p:nvSpPr>
          <p:spPr bwMode="auto">
            <a:xfrm>
              <a:off x="3709" y="536"/>
              <a:ext cx="33" cy="143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80"/>
                </a:cxn>
                <a:cxn ang="0">
                  <a:pos x="2" y="282"/>
                </a:cxn>
                <a:cxn ang="0">
                  <a:pos x="5" y="284"/>
                </a:cxn>
                <a:cxn ang="0">
                  <a:pos x="7" y="285"/>
                </a:cxn>
                <a:cxn ang="0">
                  <a:pos x="57" y="285"/>
                </a:cxn>
                <a:cxn ang="0">
                  <a:pos x="57" y="285"/>
                </a:cxn>
                <a:cxn ang="0">
                  <a:pos x="60" y="284"/>
                </a:cxn>
                <a:cxn ang="0">
                  <a:pos x="64" y="282"/>
                </a:cxn>
                <a:cxn ang="0">
                  <a:pos x="65" y="280"/>
                </a:cxn>
                <a:cxn ang="0">
                  <a:pos x="65" y="277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5" y="5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7" y="0"/>
                </a:cxn>
              </a:cxnLst>
              <a:rect l="0" t="0" r="r" b="b"/>
              <a:pathLst>
                <a:path w="65" h="285">
                  <a:moveTo>
                    <a:pt x="5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80"/>
                  </a:lnTo>
                  <a:lnTo>
                    <a:pt x="2" y="282"/>
                  </a:lnTo>
                  <a:lnTo>
                    <a:pt x="5" y="284"/>
                  </a:lnTo>
                  <a:lnTo>
                    <a:pt x="7" y="285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60" y="284"/>
                  </a:lnTo>
                  <a:lnTo>
                    <a:pt x="64" y="282"/>
                  </a:lnTo>
                  <a:lnTo>
                    <a:pt x="65" y="280"/>
                  </a:lnTo>
                  <a:lnTo>
                    <a:pt x="65" y="277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5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D80C18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45" name="Freeform 101"/>
            <p:cNvSpPr/>
            <p:nvPr/>
          </p:nvSpPr>
          <p:spPr bwMode="auto">
            <a:xfrm>
              <a:off x="3709" y="492"/>
              <a:ext cx="33" cy="33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60"/>
                </a:cxn>
                <a:cxn ang="0">
                  <a:pos x="2" y="64"/>
                </a:cxn>
                <a:cxn ang="0">
                  <a:pos x="5" y="65"/>
                </a:cxn>
                <a:cxn ang="0">
                  <a:pos x="7" y="65"/>
                </a:cxn>
                <a:cxn ang="0">
                  <a:pos x="57" y="65"/>
                </a:cxn>
                <a:cxn ang="0">
                  <a:pos x="57" y="65"/>
                </a:cxn>
                <a:cxn ang="0">
                  <a:pos x="60" y="65"/>
                </a:cxn>
                <a:cxn ang="0">
                  <a:pos x="64" y="64"/>
                </a:cxn>
                <a:cxn ang="0">
                  <a:pos x="65" y="60"/>
                </a:cxn>
                <a:cxn ang="0">
                  <a:pos x="65" y="57"/>
                </a:cxn>
                <a:cxn ang="0">
                  <a:pos x="65" y="7"/>
                </a:cxn>
                <a:cxn ang="0">
                  <a:pos x="65" y="7"/>
                </a:cxn>
                <a:cxn ang="0">
                  <a:pos x="65" y="5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7" y="0"/>
                </a:cxn>
              </a:cxnLst>
              <a:rect l="0" t="0" r="r" b="b"/>
              <a:pathLst>
                <a:path w="65" h="65">
                  <a:moveTo>
                    <a:pt x="5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5" y="65"/>
                  </a:lnTo>
                  <a:lnTo>
                    <a:pt x="7" y="65"/>
                  </a:lnTo>
                  <a:lnTo>
                    <a:pt x="57" y="65"/>
                  </a:lnTo>
                  <a:lnTo>
                    <a:pt x="57" y="65"/>
                  </a:lnTo>
                  <a:lnTo>
                    <a:pt x="60" y="65"/>
                  </a:lnTo>
                  <a:lnTo>
                    <a:pt x="64" y="64"/>
                  </a:lnTo>
                  <a:lnTo>
                    <a:pt x="65" y="60"/>
                  </a:lnTo>
                  <a:lnTo>
                    <a:pt x="65" y="5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5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D80C18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46" name="Freeform 102"/>
            <p:cNvSpPr/>
            <p:nvPr/>
          </p:nvSpPr>
          <p:spPr bwMode="auto">
            <a:xfrm>
              <a:off x="3753" y="536"/>
              <a:ext cx="121" cy="143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57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1" y="2"/>
                </a:cxn>
                <a:cxn ang="0">
                  <a:pos x="0" y="5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80"/>
                </a:cxn>
                <a:cxn ang="0">
                  <a:pos x="1" y="282"/>
                </a:cxn>
                <a:cxn ang="0">
                  <a:pos x="5" y="284"/>
                </a:cxn>
                <a:cxn ang="0">
                  <a:pos x="8" y="285"/>
                </a:cxn>
                <a:cxn ang="0">
                  <a:pos x="57" y="285"/>
                </a:cxn>
                <a:cxn ang="0">
                  <a:pos x="57" y="285"/>
                </a:cxn>
                <a:cxn ang="0">
                  <a:pos x="60" y="284"/>
                </a:cxn>
                <a:cxn ang="0">
                  <a:pos x="63" y="282"/>
                </a:cxn>
                <a:cxn ang="0">
                  <a:pos x="65" y="280"/>
                </a:cxn>
                <a:cxn ang="0">
                  <a:pos x="65" y="277"/>
                </a:cxn>
                <a:cxn ang="0">
                  <a:pos x="65" y="50"/>
                </a:cxn>
                <a:cxn ang="0">
                  <a:pos x="139" y="50"/>
                </a:cxn>
                <a:cxn ang="0">
                  <a:pos x="139" y="50"/>
                </a:cxn>
                <a:cxn ang="0">
                  <a:pos x="147" y="50"/>
                </a:cxn>
                <a:cxn ang="0">
                  <a:pos x="154" y="52"/>
                </a:cxn>
                <a:cxn ang="0">
                  <a:pos x="160" y="55"/>
                </a:cxn>
                <a:cxn ang="0">
                  <a:pos x="165" y="58"/>
                </a:cxn>
                <a:cxn ang="0">
                  <a:pos x="170" y="63"/>
                </a:cxn>
                <a:cxn ang="0">
                  <a:pos x="173" y="70"/>
                </a:cxn>
                <a:cxn ang="0">
                  <a:pos x="175" y="78"/>
                </a:cxn>
                <a:cxn ang="0">
                  <a:pos x="175" y="86"/>
                </a:cxn>
                <a:cxn ang="0">
                  <a:pos x="175" y="277"/>
                </a:cxn>
                <a:cxn ang="0">
                  <a:pos x="175" y="277"/>
                </a:cxn>
                <a:cxn ang="0">
                  <a:pos x="177" y="280"/>
                </a:cxn>
                <a:cxn ang="0">
                  <a:pos x="178" y="282"/>
                </a:cxn>
                <a:cxn ang="0">
                  <a:pos x="180" y="285"/>
                </a:cxn>
                <a:cxn ang="0">
                  <a:pos x="183" y="285"/>
                </a:cxn>
                <a:cxn ang="0">
                  <a:pos x="233" y="285"/>
                </a:cxn>
                <a:cxn ang="0">
                  <a:pos x="233" y="285"/>
                </a:cxn>
                <a:cxn ang="0">
                  <a:pos x="237" y="285"/>
                </a:cxn>
                <a:cxn ang="0">
                  <a:pos x="238" y="282"/>
                </a:cxn>
                <a:cxn ang="0">
                  <a:pos x="240" y="280"/>
                </a:cxn>
                <a:cxn ang="0">
                  <a:pos x="241" y="277"/>
                </a:cxn>
                <a:cxn ang="0">
                  <a:pos x="241" y="96"/>
                </a:cxn>
                <a:cxn ang="0">
                  <a:pos x="241" y="96"/>
                </a:cxn>
                <a:cxn ang="0">
                  <a:pos x="240" y="76"/>
                </a:cxn>
                <a:cxn ang="0">
                  <a:pos x="237" y="58"/>
                </a:cxn>
                <a:cxn ang="0">
                  <a:pos x="230" y="42"/>
                </a:cxn>
                <a:cxn ang="0">
                  <a:pos x="225" y="36"/>
                </a:cxn>
                <a:cxn ang="0">
                  <a:pos x="220" y="29"/>
                </a:cxn>
                <a:cxn ang="0">
                  <a:pos x="214" y="23"/>
                </a:cxn>
                <a:cxn ang="0">
                  <a:pos x="207" y="16"/>
                </a:cxn>
                <a:cxn ang="0">
                  <a:pos x="199" y="11"/>
                </a:cxn>
                <a:cxn ang="0">
                  <a:pos x="191" y="8"/>
                </a:cxn>
                <a:cxn ang="0">
                  <a:pos x="181" y="5"/>
                </a:cxn>
                <a:cxn ang="0">
                  <a:pos x="170" y="2"/>
                </a:cxn>
                <a:cxn ang="0">
                  <a:pos x="159" y="0"/>
                </a:cxn>
                <a:cxn ang="0">
                  <a:pos x="146" y="0"/>
                </a:cxn>
                <a:cxn ang="0">
                  <a:pos x="146" y="0"/>
                </a:cxn>
              </a:cxnLst>
              <a:rect l="0" t="0" r="r" b="b"/>
              <a:pathLst>
                <a:path w="241" h="285">
                  <a:moveTo>
                    <a:pt x="146" y="0"/>
                  </a:moveTo>
                  <a:lnTo>
                    <a:pt x="5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80"/>
                  </a:lnTo>
                  <a:lnTo>
                    <a:pt x="1" y="282"/>
                  </a:lnTo>
                  <a:lnTo>
                    <a:pt x="5" y="284"/>
                  </a:lnTo>
                  <a:lnTo>
                    <a:pt x="8" y="285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60" y="284"/>
                  </a:lnTo>
                  <a:lnTo>
                    <a:pt x="63" y="282"/>
                  </a:lnTo>
                  <a:lnTo>
                    <a:pt x="65" y="280"/>
                  </a:lnTo>
                  <a:lnTo>
                    <a:pt x="65" y="277"/>
                  </a:lnTo>
                  <a:lnTo>
                    <a:pt x="65" y="50"/>
                  </a:lnTo>
                  <a:lnTo>
                    <a:pt x="139" y="50"/>
                  </a:lnTo>
                  <a:lnTo>
                    <a:pt x="139" y="50"/>
                  </a:lnTo>
                  <a:lnTo>
                    <a:pt x="147" y="50"/>
                  </a:lnTo>
                  <a:lnTo>
                    <a:pt x="154" y="52"/>
                  </a:lnTo>
                  <a:lnTo>
                    <a:pt x="160" y="55"/>
                  </a:lnTo>
                  <a:lnTo>
                    <a:pt x="165" y="58"/>
                  </a:lnTo>
                  <a:lnTo>
                    <a:pt x="170" y="63"/>
                  </a:lnTo>
                  <a:lnTo>
                    <a:pt x="173" y="70"/>
                  </a:lnTo>
                  <a:lnTo>
                    <a:pt x="175" y="78"/>
                  </a:lnTo>
                  <a:lnTo>
                    <a:pt x="175" y="86"/>
                  </a:lnTo>
                  <a:lnTo>
                    <a:pt x="175" y="277"/>
                  </a:lnTo>
                  <a:lnTo>
                    <a:pt x="175" y="277"/>
                  </a:lnTo>
                  <a:lnTo>
                    <a:pt x="177" y="280"/>
                  </a:lnTo>
                  <a:lnTo>
                    <a:pt x="178" y="282"/>
                  </a:lnTo>
                  <a:lnTo>
                    <a:pt x="180" y="285"/>
                  </a:lnTo>
                  <a:lnTo>
                    <a:pt x="183" y="285"/>
                  </a:lnTo>
                  <a:lnTo>
                    <a:pt x="233" y="285"/>
                  </a:lnTo>
                  <a:lnTo>
                    <a:pt x="233" y="285"/>
                  </a:lnTo>
                  <a:lnTo>
                    <a:pt x="237" y="285"/>
                  </a:lnTo>
                  <a:lnTo>
                    <a:pt x="238" y="282"/>
                  </a:lnTo>
                  <a:lnTo>
                    <a:pt x="240" y="280"/>
                  </a:lnTo>
                  <a:lnTo>
                    <a:pt x="241" y="277"/>
                  </a:lnTo>
                  <a:lnTo>
                    <a:pt x="241" y="96"/>
                  </a:lnTo>
                  <a:lnTo>
                    <a:pt x="241" y="96"/>
                  </a:lnTo>
                  <a:lnTo>
                    <a:pt x="240" y="76"/>
                  </a:lnTo>
                  <a:lnTo>
                    <a:pt x="237" y="58"/>
                  </a:lnTo>
                  <a:lnTo>
                    <a:pt x="230" y="42"/>
                  </a:lnTo>
                  <a:lnTo>
                    <a:pt x="225" y="36"/>
                  </a:lnTo>
                  <a:lnTo>
                    <a:pt x="220" y="29"/>
                  </a:lnTo>
                  <a:lnTo>
                    <a:pt x="214" y="23"/>
                  </a:lnTo>
                  <a:lnTo>
                    <a:pt x="207" y="16"/>
                  </a:lnTo>
                  <a:lnTo>
                    <a:pt x="199" y="11"/>
                  </a:lnTo>
                  <a:lnTo>
                    <a:pt x="191" y="8"/>
                  </a:lnTo>
                  <a:lnTo>
                    <a:pt x="181" y="5"/>
                  </a:lnTo>
                  <a:lnTo>
                    <a:pt x="170" y="2"/>
                  </a:lnTo>
                  <a:lnTo>
                    <a:pt x="159" y="0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D80C18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47" name="Freeform 103"/>
            <p:cNvSpPr>
              <a:spLocks noEditPoints="1"/>
            </p:cNvSpPr>
            <p:nvPr/>
          </p:nvSpPr>
          <p:spPr bwMode="auto">
            <a:xfrm>
              <a:off x="3884" y="536"/>
              <a:ext cx="121" cy="178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96" y="0"/>
                </a:cxn>
                <a:cxn ang="0">
                  <a:pos x="72" y="2"/>
                </a:cxn>
                <a:cxn ang="0">
                  <a:pos x="51" y="8"/>
                </a:cxn>
                <a:cxn ang="0">
                  <a:pos x="35" y="16"/>
                </a:cxn>
                <a:cxn ang="0">
                  <a:pos x="22" y="29"/>
                </a:cxn>
                <a:cxn ang="0">
                  <a:pos x="12" y="42"/>
                </a:cxn>
                <a:cxn ang="0">
                  <a:pos x="2" y="76"/>
                </a:cxn>
                <a:cxn ang="0">
                  <a:pos x="0" y="190"/>
                </a:cxn>
                <a:cxn ang="0">
                  <a:pos x="2" y="207"/>
                </a:cxn>
                <a:cxn ang="0">
                  <a:pos x="12" y="242"/>
                </a:cxn>
                <a:cxn ang="0">
                  <a:pos x="22" y="256"/>
                </a:cxn>
                <a:cxn ang="0">
                  <a:pos x="35" y="267"/>
                </a:cxn>
                <a:cxn ang="0">
                  <a:pos x="51" y="277"/>
                </a:cxn>
                <a:cxn ang="0">
                  <a:pos x="72" y="284"/>
                </a:cxn>
                <a:cxn ang="0">
                  <a:pos x="96" y="285"/>
                </a:cxn>
                <a:cxn ang="0">
                  <a:pos x="174" y="285"/>
                </a:cxn>
                <a:cxn ang="0">
                  <a:pos x="163" y="300"/>
                </a:cxn>
                <a:cxn ang="0">
                  <a:pos x="141" y="305"/>
                </a:cxn>
                <a:cxn ang="0">
                  <a:pos x="7" y="305"/>
                </a:cxn>
                <a:cxn ang="0">
                  <a:pos x="0" y="311"/>
                </a:cxn>
                <a:cxn ang="0">
                  <a:pos x="0" y="350"/>
                </a:cxn>
                <a:cxn ang="0">
                  <a:pos x="7" y="355"/>
                </a:cxn>
                <a:cxn ang="0">
                  <a:pos x="148" y="355"/>
                </a:cxn>
                <a:cxn ang="0">
                  <a:pos x="172" y="353"/>
                </a:cxn>
                <a:cxn ang="0">
                  <a:pos x="192" y="347"/>
                </a:cxn>
                <a:cxn ang="0">
                  <a:pos x="210" y="339"/>
                </a:cxn>
                <a:cxn ang="0">
                  <a:pos x="221" y="327"/>
                </a:cxn>
                <a:cxn ang="0">
                  <a:pos x="231" y="313"/>
                </a:cxn>
                <a:cxn ang="0">
                  <a:pos x="242" y="279"/>
                </a:cxn>
                <a:cxn ang="0">
                  <a:pos x="242" y="8"/>
                </a:cxn>
                <a:cxn ang="0">
                  <a:pos x="242" y="5"/>
                </a:cxn>
                <a:cxn ang="0">
                  <a:pos x="237" y="0"/>
                </a:cxn>
                <a:cxn ang="0">
                  <a:pos x="234" y="0"/>
                </a:cxn>
                <a:cxn ang="0">
                  <a:pos x="103" y="235"/>
                </a:cxn>
                <a:cxn ang="0">
                  <a:pos x="94" y="235"/>
                </a:cxn>
                <a:cxn ang="0">
                  <a:pos x="82" y="230"/>
                </a:cxn>
                <a:cxn ang="0">
                  <a:pos x="72" y="220"/>
                </a:cxn>
                <a:cxn ang="0">
                  <a:pos x="67" y="207"/>
                </a:cxn>
                <a:cxn ang="0">
                  <a:pos x="67" y="86"/>
                </a:cxn>
                <a:cxn ang="0">
                  <a:pos x="67" y="78"/>
                </a:cxn>
                <a:cxn ang="0">
                  <a:pos x="72" y="63"/>
                </a:cxn>
                <a:cxn ang="0">
                  <a:pos x="82" y="55"/>
                </a:cxn>
                <a:cxn ang="0">
                  <a:pos x="94" y="50"/>
                </a:cxn>
                <a:cxn ang="0">
                  <a:pos x="177" y="50"/>
                </a:cxn>
              </a:cxnLst>
              <a:rect l="0" t="0" r="r" b="b"/>
              <a:pathLst>
                <a:path w="242" h="355">
                  <a:moveTo>
                    <a:pt x="234" y="0"/>
                  </a:moveTo>
                  <a:lnTo>
                    <a:pt x="185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83" y="0"/>
                  </a:lnTo>
                  <a:lnTo>
                    <a:pt x="72" y="2"/>
                  </a:lnTo>
                  <a:lnTo>
                    <a:pt x="60" y="5"/>
                  </a:lnTo>
                  <a:lnTo>
                    <a:pt x="51" y="8"/>
                  </a:lnTo>
                  <a:lnTo>
                    <a:pt x="43" y="11"/>
                  </a:lnTo>
                  <a:lnTo>
                    <a:pt x="35" y="16"/>
                  </a:lnTo>
                  <a:lnTo>
                    <a:pt x="28" y="23"/>
                  </a:lnTo>
                  <a:lnTo>
                    <a:pt x="22" y="29"/>
                  </a:lnTo>
                  <a:lnTo>
                    <a:pt x="17" y="36"/>
                  </a:lnTo>
                  <a:lnTo>
                    <a:pt x="12" y="42"/>
                  </a:lnTo>
                  <a:lnTo>
                    <a:pt x="5" y="58"/>
                  </a:lnTo>
                  <a:lnTo>
                    <a:pt x="2" y="76"/>
                  </a:lnTo>
                  <a:lnTo>
                    <a:pt x="0" y="96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2" y="207"/>
                  </a:lnTo>
                  <a:lnTo>
                    <a:pt x="5" y="225"/>
                  </a:lnTo>
                  <a:lnTo>
                    <a:pt x="12" y="242"/>
                  </a:lnTo>
                  <a:lnTo>
                    <a:pt x="17" y="250"/>
                  </a:lnTo>
                  <a:lnTo>
                    <a:pt x="22" y="256"/>
                  </a:lnTo>
                  <a:lnTo>
                    <a:pt x="28" y="263"/>
                  </a:lnTo>
                  <a:lnTo>
                    <a:pt x="35" y="267"/>
                  </a:lnTo>
                  <a:lnTo>
                    <a:pt x="43" y="274"/>
                  </a:lnTo>
                  <a:lnTo>
                    <a:pt x="51" y="277"/>
                  </a:lnTo>
                  <a:lnTo>
                    <a:pt x="60" y="280"/>
                  </a:lnTo>
                  <a:lnTo>
                    <a:pt x="72" y="284"/>
                  </a:lnTo>
                  <a:lnTo>
                    <a:pt x="83" y="285"/>
                  </a:lnTo>
                  <a:lnTo>
                    <a:pt x="96" y="285"/>
                  </a:lnTo>
                  <a:lnTo>
                    <a:pt x="174" y="285"/>
                  </a:lnTo>
                  <a:lnTo>
                    <a:pt x="174" y="285"/>
                  </a:lnTo>
                  <a:lnTo>
                    <a:pt x="169" y="293"/>
                  </a:lnTo>
                  <a:lnTo>
                    <a:pt x="163" y="300"/>
                  </a:lnTo>
                  <a:lnTo>
                    <a:pt x="153" y="305"/>
                  </a:lnTo>
                  <a:lnTo>
                    <a:pt x="141" y="305"/>
                  </a:lnTo>
                  <a:lnTo>
                    <a:pt x="7" y="305"/>
                  </a:lnTo>
                  <a:lnTo>
                    <a:pt x="7" y="305"/>
                  </a:lnTo>
                  <a:lnTo>
                    <a:pt x="2" y="308"/>
                  </a:lnTo>
                  <a:lnTo>
                    <a:pt x="0" y="311"/>
                  </a:lnTo>
                  <a:lnTo>
                    <a:pt x="0" y="350"/>
                  </a:lnTo>
                  <a:lnTo>
                    <a:pt x="0" y="350"/>
                  </a:lnTo>
                  <a:lnTo>
                    <a:pt x="2" y="353"/>
                  </a:lnTo>
                  <a:lnTo>
                    <a:pt x="7" y="355"/>
                  </a:lnTo>
                  <a:lnTo>
                    <a:pt x="148" y="355"/>
                  </a:lnTo>
                  <a:lnTo>
                    <a:pt x="148" y="355"/>
                  </a:lnTo>
                  <a:lnTo>
                    <a:pt x="161" y="355"/>
                  </a:lnTo>
                  <a:lnTo>
                    <a:pt x="172" y="353"/>
                  </a:lnTo>
                  <a:lnTo>
                    <a:pt x="182" y="352"/>
                  </a:lnTo>
                  <a:lnTo>
                    <a:pt x="192" y="347"/>
                  </a:lnTo>
                  <a:lnTo>
                    <a:pt x="201" y="344"/>
                  </a:lnTo>
                  <a:lnTo>
                    <a:pt x="210" y="339"/>
                  </a:lnTo>
                  <a:lnTo>
                    <a:pt x="216" y="332"/>
                  </a:lnTo>
                  <a:lnTo>
                    <a:pt x="221" y="327"/>
                  </a:lnTo>
                  <a:lnTo>
                    <a:pt x="227" y="319"/>
                  </a:lnTo>
                  <a:lnTo>
                    <a:pt x="231" y="313"/>
                  </a:lnTo>
                  <a:lnTo>
                    <a:pt x="237" y="297"/>
                  </a:lnTo>
                  <a:lnTo>
                    <a:pt x="242" y="279"/>
                  </a:lnTo>
                  <a:lnTo>
                    <a:pt x="242" y="259"/>
                  </a:lnTo>
                  <a:lnTo>
                    <a:pt x="242" y="8"/>
                  </a:lnTo>
                  <a:lnTo>
                    <a:pt x="242" y="8"/>
                  </a:lnTo>
                  <a:lnTo>
                    <a:pt x="242" y="5"/>
                  </a:lnTo>
                  <a:lnTo>
                    <a:pt x="240" y="2"/>
                  </a:lnTo>
                  <a:lnTo>
                    <a:pt x="237" y="0"/>
                  </a:lnTo>
                  <a:lnTo>
                    <a:pt x="234" y="0"/>
                  </a:lnTo>
                  <a:lnTo>
                    <a:pt x="234" y="0"/>
                  </a:lnTo>
                  <a:close/>
                  <a:moveTo>
                    <a:pt x="177" y="235"/>
                  </a:moveTo>
                  <a:lnTo>
                    <a:pt x="103" y="235"/>
                  </a:lnTo>
                  <a:lnTo>
                    <a:pt x="103" y="235"/>
                  </a:lnTo>
                  <a:lnTo>
                    <a:pt x="94" y="235"/>
                  </a:lnTo>
                  <a:lnTo>
                    <a:pt x="88" y="233"/>
                  </a:lnTo>
                  <a:lnTo>
                    <a:pt x="82" y="230"/>
                  </a:lnTo>
                  <a:lnTo>
                    <a:pt x="77" y="225"/>
                  </a:lnTo>
                  <a:lnTo>
                    <a:pt x="72" y="220"/>
                  </a:lnTo>
                  <a:lnTo>
                    <a:pt x="69" y="214"/>
                  </a:lnTo>
                  <a:lnTo>
                    <a:pt x="67" y="207"/>
                  </a:lnTo>
                  <a:lnTo>
                    <a:pt x="67" y="199"/>
                  </a:lnTo>
                  <a:lnTo>
                    <a:pt x="67" y="86"/>
                  </a:lnTo>
                  <a:lnTo>
                    <a:pt x="67" y="86"/>
                  </a:lnTo>
                  <a:lnTo>
                    <a:pt x="67" y="78"/>
                  </a:lnTo>
                  <a:lnTo>
                    <a:pt x="69" y="70"/>
                  </a:lnTo>
                  <a:lnTo>
                    <a:pt x="72" y="63"/>
                  </a:lnTo>
                  <a:lnTo>
                    <a:pt x="77" y="58"/>
                  </a:lnTo>
                  <a:lnTo>
                    <a:pt x="82" y="55"/>
                  </a:lnTo>
                  <a:lnTo>
                    <a:pt x="88" y="52"/>
                  </a:lnTo>
                  <a:lnTo>
                    <a:pt x="94" y="50"/>
                  </a:lnTo>
                  <a:lnTo>
                    <a:pt x="103" y="50"/>
                  </a:lnTo>
                  <a:lnTo>
                    <a:pt x="177" y="50"/>
                  </a:lnTo>
                  <a:lnTo>
                    <a:pt x="177" y="235"/>
                  </a:lnTo>
                  <a:close/>
                </a:path>
              </a:pathLst>
            </a:custGeom>
            <a:solidFill>
              <a:srgbClr val="D80C18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826823"/>
            <a:ext cx="99060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594856" y="247744"/>
            <a:ext cx="9165468" cy="562074"/>
          </a:xfrm>
        </p:spPr>
        <p:txBody>
          <a:bodyPr/>
          <a:lstStyle/>
          <a:p>
            <a:r>
              <a:rPr lang="zh-CN" altLang="en-US" smtClean="0">
                <a:latin typeface="字幕黑体M" pitchFamily="34" charset="-122"/>
                <a:ea typeface="字幕黑体M" pitchFamily="34" charset="-122"/>
                <a:cs typeface="字幕黑体M" pitchFamily="34" charset="-122"/>
              </a:rPr>
              <a:t>个人中心 </a:t>
            </a:r>
            <a:r>
              <a:rPr lang="en-US" altLang="zh-CN" smtClean="0">
                <a:latin typeface="字幕黑体M" pitchFamily="34" charset="-122"/>
                <a:ea typeface="字幕黑体M" pitchFamily="34" charset="-122"/>
                <a:cs typeface="字幕黑体M" pitchFamily="34" charset="-122"/>
              </a:rPr>
              <a:t>– </a:t>
            </a:r>
            <a:r>
              <a:rPr lang="zh-CN" altLang="en-US" smtClean="0">
                <a:latin typeface="字幕黑体M" pitchFamily="34" charset="-122"/>
                <a:ea typeface="字幕黑体M" pitchFamily="34" charset="-122"/>
                <a:cs typeface="字幕黑体M" pitchFamily="34" charset="-122"/>
              </a:rPr>
              <a:t>用户登录</a:t>
            </a:r>
            <a:endParaRPr lang="zh-CN" altLang="en-US" dirty="0">
              <a:latin typeface="字幕黑体M" pitchFamily="34" charset="-122"/>
              <a:ea typeface="字幕黑体M" pitchFamily="34" charset="-122"/>
              <a:cs typeface="字幕黑体M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" y="255875"/>
            <a:ext cx="81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tura MT Script Capitals" pitchFamily="66" charset="0"/>
              </a:rPr>
              <a:t>7.</a:t>
            </a:r>
            <a:endParaRPr lang="zh-CN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tura MT Script Capitals" pitchFamily="66" charset="0"/>
            </a:endParaRPr>
          </a:p>
        </p:txBody>
      </p:sp>
      <p:sp>
        <p:nvSpPr>
          <p:cNvPr id="61442" name="AutoShape 2" descr="http://gd2.alicdn.com/bao/uploaded/i2/16996027618183267/T1y91EFcpdXXXXXXXX_!!0-item_pic.jpg_310x310.jpg_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44" name="AutoShape 4" descr="http://gd2.alicdn.com/bao/uploaded/i2/16996027618183267/T1y91EFcpdXXXXXXXX_!!0-item_pic.jpg_310x310.jpg_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81359" y="1142984"/>
            <a:ext cx="30575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曲线连接符 21"/>
          <p:cNvCxnSpPr>
            <a:stCxn id="23" idx="3"/>
            <a:endCxn id="24" idx="2"/>
          </p:cNvCxnSpPr>
          <p:nvPr/>
        </p:nvCxnSpPr>
        <p:spPr>
          <a:xfrm>
            <a:off x="2682280" y="2098079"/>
            <a:ext cx="1270588" cy="616541"/>
          </a:xfrm>
          <a:prstGeom prst="curvedConnector3">
            <a:avLst>
              <a:gd name="adj1" fmla="val 50000"/>
            </a:avLst>
          </a:prstGeom>
          <a:ln>
            <a:solidFill>
              <a:srgbClr val="D700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81100" y="1928802"/>
            <a:ext cx="1301180" cy="338554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系统</a:t>
            </a:r>
            <a:r>
              <a:rPr lang="en-US" altLang="zh-CN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LOGO</a:t>
            </a:r>
            <a:endParaRPr lang="zh-CN" altLang="en-US" sz="1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952868" y="2571744"/>
            <a:ext cx="285752" cy="285752"/>
          </a:xfrm>
          <a:prstGeom prst="ellipse">
            <a:avLst/>
          </a:prstGeom>
          <a:solidFill>
            <a:srgbClr val="FF66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033496" y="3688248"/>
            <a:ext cx="285752" cy="285752"/>
          </a:xfrm>
          <a:prstGeom prst="ellipse">
            <a:avLst/>
          </a:prstGeom>
          <a:solidFill>
            <a:srgbClr val="FF66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024702" y="3286124"/>
            <a:ext cx="2199282" cy="338554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邮箱后缀免输入</a:t>
            </a:r>
            <a:endParaRPr lang="zh-CN" altLang="en-US" sz="1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6" name="曲线连接符 35"/>
          <p:cNvCxnSpPr>
            <a:stCxn id="35" idx="1"/>
            <a:endCxn id="34" idx="6"/>
          </p:cNvCxnSpPr>
          <p:nvPr/>
        </p:nvCxnSpPr>
        <p:spPr>
          <a:xfrm rot="10800000" flipV="1">
            <a:off x="6319248" y="3455400"/>
            <a:ext cx="705454" cy="375723"/>
          </a:xfrm>
          <a:prstGeom prst="curvedConnector3">
            <a:avLst>
              <a:gd name="adj1" fmla="val 50000"/>
            </a:avLst>
          </a:prstGeom>
          <a:ln>
            <a:solidFill>
              <a:srgbClr val="D700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45" idx="3"/>
            <a:endCxn id="46" idx="2"/>
          </p:cNvCxnSpPr>
          <p:nvPr/>
        </p:nvCxnSpPr>
        <p:spPr>
          <a:xfrm>
            <a:off x="2682280" y="3733530"/>
            <a:ext cx="1127712" cy="266974"/>
          </a:xfrm>
          <a:prstGeom prst="curvedConnector3">
            <a:avLst>
              <a:gd name="adj1" fmla="val 50000"/>
            </a:avLst>
          </a:prstGeom>
          <a:ln>
            <a:solidFill>
              <a:srgbClr val="D700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81100" y="3071810"/>
            <a:ext cx="1301180" cy="1323439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宝洁邮箱前缀，绑定个人身份，注册或分配账号时可验证</a:t>
            </a:r>
            <a:endParaRPr lang="zh-CN" altLang="en-US" sz="1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9992" y="3857628"/>
            <a:ext cx="285752" cy="285752"/>
          </a:xfrm>
          <a:prstGeom prst="ellipse">
            <a:avLst/>
          </a:prstGeom>
          <a:solidFill>
            <a:srgbClr val="FF66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826823"/>
            <a:ext cx="99060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594856" y="247744"/>
            <a:ext cx="9165468" cy="562074"/>
          </a:xfrm>
        </p:spPr>
        <p:txBody>
          <a:bodyPr/>
          <a:lstStyle/>
          <a:p>
            <a:r>
              <a:rPr lang="en-US" altLang="zh-CN" smtClean="0">
                <a:latin typeface="字幕黑体M" pitchFamily="34" charset="-122"/>
                <a:ea typeface="字幕黑体M" pitchFamily="34" charset="-122"/>
                <a:cs typeface="字幕黑体M" pitchFamily="34" charset="-122"/>
              </a:rPr>
              <a:t> </a:t>
            </a:r>
            <a:r>
              <a:rPr lang="zh-CN" altLang="en-US" smtClean="0">
                <a:latin typeface="字幕黑体M" pitchFamily="34" charset="-122"/>
                <a:ea typeface="字幕黑体M" pitchFamily="34" charset="-122"/>
                <a:cs typeface="字幕黑体M" pitchFamily="34" charset="-122"/>
              </a:rPr>
              <a:t>首页</a:t>
            </a:r>
            <a:endParaRPr lang="zh-CN" altLang="en-US" dirty="0">
              <a:latin typeface="字幕黑体M" pitchFamily="34" charset="-122"/>
              <a:ea typeface="字幕黑体M" pitchFamily="34" charset="-122"/>
              <a:cs typeface="字幕黑体M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" y="255875"/>
            <a:ext cx="81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tura MT Script Capitals" pitchFamily="66" charset="0"/>
              </a:rPr>
              <a:t>9.</a:t>
            </a:r>
            <a:endParaRPr lang="zh-CN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tura MT Script Capitals" pitchFamily="66" charset="0"/>
            </a:endParaRPr>
          </a:p>
        </p:txBody>
      </p:sp>
      <p:sp>
        <p:nvSpPr>
          <p:cNvPr id="61442" name="AutoShape 2" descr="http://gd2.alicdn.com/bao/uploaded/i2/16996027618183267/T1y91EFcpdXXXXXXXX_!!0-item_pic.jpg_310x310.jpg_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44" name="AutoShape 4" descr="http://gd2.alicdn.com/bao/uploaded/i2/16996027618183267/T1y91EFcpdXXXXXXXX_!!0-item_pic.jpg_310x310.jpg_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309926" y="1285860"/>
            <a:ext cx="3057525" cy="458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曲线连接符 9"/>
          <p:cNvCxnSpPr>
            <a:stCxn id="13" idx="3"/>
            <a:endCxn id="14" idx="2"/>
          </p:cNvCxnSpPr>
          <p:nvPr/>
        </p:nvCxnSpPr>
        <p:spPr>
          <a:xfrm flipV="1">
            <a:off x="2610842" y="2500306"/>
            <a:ext cx="627646" cy="669343"/>
          </a:xfrm>
          <a:prstGeom prst="curvedConnector3">
            <a:avLst>
              <a:gd name="adj1" fmla="val 50000"/>
            </a:avLst>
          </a:prstGeom>
          <a:ln>
            <a:solidFill>
              <a:srgbClr val="D700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5348" y="3000372"/>
            <a:ext cx="1515494" cy="338554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形象</a:t>
            </a:r>
            <a:r>
              <a:rPr lang="en-US" altLang="zh-CN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Banner</a:t>
            </a:r>
            <a:endParaRPr lang="zh-CN" altLang="en-US" sz="1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38488" y="2357430"/>
            <a:ext cx="285752" cy="285752"/>
          </a:xfrm>
          <a:prstGeom prst="ellipse">
            <a:avLst/>
          </a:prstGeom>
          <a:solidFill>
            <a:srgbClr val="FF66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04934" y="3759686"/>
            <a:ext cx="285752" cy="285752"/>
          </a:xfrm>
          <a:prstGeom prst="ellipse">
            <a:avLst/>
          </a:prstGeom>
          <a:solidFill>
            <a:srgbClr val="FF66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096140" y="3357562"/>
            <a:ext cx="2199282" cy="584775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分类列表</a:t>
            </a:r>
            <a:r>
              <a:rPr lang="en-US" altLang="zh-CN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测试主题列表</a:t>
            </a:r>
            <a:endParaRPr lang="zh-CN" altLang="en-US" sz="1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8" name="曲线连接符 17"/>
          <p:cNvCxnSpPr>
            <a:stCxn id="17" idx="1"/>
            <a:endCxn id="16" idx="6"/>
          </p:cNvCxnSpPr>
          <p:nvPr/>
        </p:nvCxnSpPr>
        <p:spPr>
          <a:xfrm rot="10800000" flipV="1">
            <a:off x="6390686" y="3649950"/>
            <a:ext cx="705454" cy="252612"/>
          </a:xfrm>
          <a:prstGeom prst="curvedConnector3">
            <a:avLst>
              <a:gd name="adj1" fmla="val 50000"/>
            </a:avLst>
          </a:prstGeom>
          <a:ln>
            <a:solidFill>
              <a:srgbClr val="D700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826823"/>
            <a:ext cx="99060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594856" y="247744"/>
            <a:ext cx="9165468" cy="562074"/>
          </a:xfrm>
        </p:spPr>
        <p:txBody>
          <a:bodyPr/>
          <a:lstStyle/>
          <a:p>
            <a:r>
              <a:rPr lang="zh-CN" altLang="en-US" smtClean="0">
                <a:latin typeface="字幕黑体M" pitchFamily="34" charset="-122"/>
                <a:ea typeface="字幕黑体M" pitchFamily="34" charset="-122"/>
                <a:cs typeface="字幕黑体M" pitchFamily="34" charset="-122"/>
              </a:rPr>
              <a:t>手机端答题入口页面</a:t>
            </a:r>
            <a:endParaRPr lang="zh-CN" altLang="en-US" dirty="0">
              <a:latin typeface="字幕黑体M" pitchFamily="34" charset="-122"/>
              <a:ea typeface="字幕黑体M" pitchFamily="34" charset="-122"/>
              <a:cs typeface="字幕黑体M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" y="255875"/>
            <a:ext cx="81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tura MT Script Capitals" pitchFamily="66" charset="0"/>
              </a:rPr>
              <a:t>2.</a:t>
            </a:r>
            <a:endParaRPr lang="zh-CN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tura MT Script Capital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67050" y="1357298"/>
            <a:ext cx="3057525" cy="4962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曲线连接符 14"/>
          <p:cNvCxnSpPr>
            <a:stCxn id="16" idx="3"/>
            <a:endCxn id="20" idx="2"/>
          </p:cNvCxnSpPr>
          <p:nvPr/>
        </p:nvCxnSpPr>
        <p:spPr>
          <a:xfrm flipV="1">
            <a:off x="2524108" y="1714488"/>
            <a:ext cx="383694" cy="247209"/>
          </a:xfrm>
          <a:prstGeom prst="curvedConnector3">
            <a:avLst>
              <a:gd name="adj1" fmla="val 50000"/>
            </a:avLst>
          </a:prstGeom>
          <a:ln>
            <a:solidFill>
              <a:srgbClr val="D700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3844" y="1669309"/>
            <a:ext cx="2000264" cy="584775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去到手机端考试系统首页</a:t>
            </a:r>
            <a:endParaRPr lang="zh-CN" altLang="en-US" sz="1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907802" y="1571612"/>
            <a:ext cx="285752" cy="285752"/>
          </a:xfrm>
          <a:prstGeom prst="ellipse">
            <a:avLst/>
          </a:prstGeom>
          <a:solidFill>
            <a:srgbClr val="FF66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167446" y="1582805"/>
            <a:ext cx="285752" cy="285752"/>
          </a:xfrm>
          <a:prstGeom prst="ellipse">
            <a:avLst/>
          </a:prstGeom>
          <a:solidFill>
            <a:srgbClr val="FF66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239016" y="1571612"/>
            <a:ext cx="2199282" cy="1323439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个人中心，可以查看考试成绩、历史记录、考试科目信息等，后续可扩展个人成长记录等功能</a:t>
            </a:r>
            <a:endParaRPr lang="zh-CN" altLang="en-US" sz="1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7" name="曲线连接符 26"/>
          <p:cNvCxnSpPr>
            <a:stCxn id="26" idx="1"/>
            <a:endCxn id="24" idx="6"/>
          </p:cNvCxnSpPr>
          <p:nvPr/>
        </p:nvCxnSpPr>
        <p:spPr>
          <a:xfrm rot="10800000">
            <a:off x="6453198" y="1725682"/>
            <a:ext cx="785818" cy="507651"/>
          </a:xfrm>
          <a:prstGeom prst="curvedConnector3">
            <a:avLst>
              <a:gd name="adj1" fmla="val 50000"/>
            </a:avLst>
          </a:prstGeom>
          <a:ln>
            <a:solidFill>
              <a:srgbClr val="D700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53132" y="2556678"/>
            <a:ext cx="285752" cy="285752"/>
          </a:xfrm>
          <a:prstGeom prst="ellipse">
            <a:avLst/>
          </a:prstGeom>
          <a:solidFill>
            <a:srgbClr val="FF66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239016" y="3274828"/>
            <a:ext cx="2199282" cy="1323439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本次考试主题概述</a:t>
            </a:r>
            <a:r>
              <a:rPr lang="en-US" altLang="zh-CN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图片，点击可以进入考试主题详情页面，（仿微信公众账号图文内容）</a:t>
            </a:r>
            <a:endParaRPr lang="zh-CN" altLang="en-US" sz="1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4" name="曲线连接符 33"/>
          <p:cNvCxnSpPr>
            <a:stCxn id="33" idx="1"/>
            <a:endCxn id="32" idx="6"/>
          </p:cNvCxnSpPr>
          <p:nvPr/>
        </p:nvCxnSpPr>
        <p:spPr>
          <a:xfrm rot="10800000">
            <a:off x="6238884" y="2699554"/>
            <a:ext cx="1000132" cy="1236994"/>
          </a:xfrm>
          <a:prstGeom prst="curvedConnector3">
            <a:avLst>
              <a:gd name="adj1" fmla="val 50000"/>
            </a:avLst>
          </a:prstGeom>
          <a:ln>
            <a:solidFill>
              <a:srgbClr val="D700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38" idx="3"/>
            <a:endCxn id="39" idx="2"/>
          </p:cNvCxnSpPr>
          <p:nvPr/>
        </p:nvCxnSpPr>
        <p:spPr>
          <a:xfrm flipV="1">
            <a:off x="2524108" y="3286124"/>
            <a:ext cx="481636" cy="298882"/>
          </a:xfrm>
          <a:prstGeom prst="curvedConnector3">
            <a:avLst>
              <a:gd name="adj1" fmla="val 50000"/>
            </a:avLst>
          </a:prstGeom>
          <a:ln>
            <a:solidFill>
              <a:srgbClr val="D700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3844" y="3169507"/>
            <a:ext cx="2000264" cy="830997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本次考试主题的题目总数、完成进度、考试得分</a:t>
            </a:r>
            <a:endParaRPr lang="zh-CN" altLang="en-US" sz="1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005744" y="3143248"/>
            <a:ext cx="285752" cy="285752"/>
          </a:xfrm>
          <a:prstGeom prst="ellipse">
            <a:avLst/>
          </a:prstGeom>
          <a:solidFill>
            <a:srgbClr val="FF66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024570" y="4628380"/>
            <a:ext cx="285752" cy="285752"/>
          </a:xfrm>
          <a:prstGeom prst="ellipse">
            <a:avLst/>
          </a:prstGeom>
          <a:solidFill>
            <a:srgbClr val="FF66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254312" y="5169771"/>
            <a:ext cx="2199282" cy="830997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考题列表，包括：序号、考题内容、以及考试得分情况。</a:t>
            </a:r>
            <a:endParaRPr lang="zh-CN" altLang="en-US" sz="1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3" name="曲线连接符 42"/>
          <p:cNvCxnSpPr>
            <a:stCxn id="42" idx="1"/>
            <a:endCxn id="41" idx="6"/>
          </p:cNvCxnSpPr>
          <p:nvPr/>
        </p:nvCxnSpPr>
        <p:spPr>
          <a:xfrm rot="10800000">
            <a:off x="6310322" y="4771256"/>
            <a:ext cx="943990" cy="814014"/>
          </a:xfrm>
          <a:prstGeom prst="curvedConnector3">
            <a:avLst>
              <a:gd name="adj1" fmla="val 50000"/>
            </a:avLst>
          </a:prstGeom>
          <a:ln>
            <a:solidFill>
              <a:srgbClr val="D700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48" idx="3"/>
            <a:endCxn id="49" idx="2"/>
          </p:cNvCxnSpPr>
          <p:nvPr/>
        </p:nvCxnSpPr>
        <p:spPr>
          <a:xfrm flipV="1">
            <a:off x="2524108" y="5143512"/>
            <a:ext cx="1643074" cy="298882"/>
          </a:xfrm>
          <a:prstGeom prst="curvedConnector3">
            <a:avLst>
              <a:gd name="adj1" fmla="val 50000"/>
            </a:avLst>
          </a:prstGeom>
          <a:ln>
            <a:solidFill>
              <a:srgbClr val="D700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3844" y="5026895"/>
            <a:ext cx="2000264" cy="830997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点击单个考题，进入题目详情和答题页面</a:t>
            </a:r>
            <a:endParaRPr lang="zh-CN" altLang="en-US" sz="1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167182" y="5000636"/>
            <a:ext cx="285752" cy="285752"/>
          </a:xfrm>
          <a:prstGeom prst="ellipse">
            <a:avLst/>
          </a:prstGeom>
          <a:solidFill>
            <a:srgbClr val="FF66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35368" y="1402232"/>
            <a:ext cx="3057525" cy="458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直接连接符 7"/>
          <p:cNvCxnSpPr/>
          <p:nvPr/>
        </p:nvCxnSpPr>
        <p:spPr>
          <a:xfrm>
            <a:off x="0" y="6826823"/>
            <a:ext cx="99060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594856" y="247744"/>
            <a:ext cx="9165468" cy="562074"/>
          </a:xfrm>
        </p:spPr>
        <p:txBody>
          <a:bodyPr/>
          <a:lstStyle/>
          <a:p>
            <a:r>
              <a:rPr lang="zh-CN" altLang="en-US" smtClean="0">
                <a:latin typeface="字幕黑体M" pitchFamily="34" charset="-122"/>
                <a:ea typeface="字幕黑体M" pitchFamily="34" charset="-122"/>
                <a:cs typeface="字幕黑体M" pitchFamily="34" charset="-122"/>
              </a:rPr>
              <a:t>答题页 </a:t>
            </a:r>
            <a:r>
              <a:rPr lang="en-US" altLang="zh-CN" smtClean="0">
                <a:latin typeface="字幕黑体M" pitchFamily="34" charset="-122"/>
                <a:ea typeface="字幕黑体M" pitchFamily="34" charset="-122"/>
                <a:cs typeface="字幕黑体M" pitchFamily="34" charset="-122"/>
              </a:rPr>
              <a:t>– </a:t>
            </a:r>
            <a:r>
              <a:rPr lang="zh-CN" altLang="en-US" smtClean="0">
                <a:latin typeface="字幕黑体M" pitchFamily="34" charset="-122"/>
                <a:ea typeface="字幕黑体M" pitchFamily="34" charset="-122"/>
                <a:cs typeface="字幕黑体M" pitchFamily="34" charset="-122"/>
              </a:rPr>
              <a:t>选择题题型</a:t>
            </a:r>
            <a:endParaRPr lang="zh-CN" altLang="en-US" dirty="0">
              <a:latin typeface="字幕黑体M" pitchFamily="34" charset="-122"/>
              <a:ea typeface="字幕黑体M" pitchFamily="34" charset="-122"/>
              <a:cs typeface="字幕黑体M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" y="255875"/>
            <a:ext cx="81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tura MT Script Capitals" pitchFamily="66" charset="0"/>
              </a:rPr>
              <a:t>3.</a:t>
            </a:r>
            <a:endParaRPr lang="zh-CN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tura MT Script Capitals" pitchFamily="66" charset="0"/>
            </a:endParaRPr>
          </a:p>
        </p:txBody>
      </p:sp>
      <p:cxnSp>
        <p:nvCxnSpPr>
          <p:cNvPr id="7" name="曲线连接符 6"/>
          <p:cNvCxnSpPr>
            <a:stCxn id="9" idx="3"/>
            <a:endCxn id="10" idx="2"/>
          </p:cNvCxnSpPr>
          <p:nvPr/>
        </p:nvCxnSpPr>
        <p:spPr>
          <a:xfrm flipV="1">
            <a:off x="2524108" y="1737233"/>
            <a:ext cx="428628" cy="289408"/>
          </a:xfrm>
          <a:prstGeom prst="curvedConnector3">
            <a:avLst>
              <a:gd name="adj1" fmla="val 50000"/>
            </a:avLst>
          </a:prstGeom>
          <a:ln>
            <a:solidFill>
              <a:srgbClr val="D700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3844" y="1857364"/>
            <a:ext cx="2000264" cy="338554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返回考试主题页面</a:t>
            </a:r>
            <a:endParaRPr lang="zh-CN" altLang="en-US" sz="1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52736" y="1594357"/>
            <a:ext cx="285752" cy="285752"/>
          </a:xfrm>
          <a:prstGeom prst="ellipse">
            <a:avLst/>
          </a:prstGeom>
          <a:solidFill>
            <a:srgbClr val="FF66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cxnSp>
        <p:nvCxnSpPr>
          <p:cNvPr id="17" name="曲线连接符 16"/>
          <p:cNvCxnSpPr>
            <a:stCxn id="18" idx="3"/>
            <a:endCxn id="19" idx="2"/>
          </p:cNvCxnSpPr>
          <p:nvPr/>
        </p:nvCxnSpPr>
        <p:spPr>
          <a:xfrm>
            <a:off x="2524108" y="3045409"/>
            <a:ext cx="571504" cy="740781"/>
          </a:xfrm>
          <a:prstGeom prst="curvedConnector3">
            <a:avLst>
              <a:gd name="adj1" fmla="val 50000"/>
            </a:avLst>
          </a:prstGeom>
          <a:ln>
            <a:solidFill>
              <a:srgbClr val="D700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3844" y="2876132"/>
            <a:ext cx="2000264" cy="338554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题目答题选项列表</a:t>
            </a:r>
            <a:endParaRPr lang="zh-CN" altLang="en-US" sz="1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095612" y="3643314"/>
            <a:ext cx="285752" cy="285752"/>
          </a:xfrm>
          <a:prstGeom prst="ellipse">
            <a:avLst/>
          </a:prstGeom>
          <a:solidFill>
            <a:srgbClr val="FF66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932420" y="3188182"/>
            <a:ext cx="285752" cy="285752"/>
          </a:xfrm>
          <a:prstGeom prst="ellipse">
            <a:avLst/>
          </a:prstGeom>
          <a:solidFill>
            <a:srgbClr val="FF66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923626" y="2786058"/>
            <a:ext cx="2199282" cy="584775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点击选择答题选项</a:t>
            </a:r>
            <a:r>
              <a:rPr lang="en-US" altLang="zh-CN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,</a:t>
            </a:r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可支持单选或多选</a:t>
            </a:r>
            <a:endParaRPr lang="zh-CN" altLang="en-US" sz="1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4" name="曲线连接符 23"/>
          <p:cNvCxnSpPr>
            <a:stCxn id="23" idx="1"/>
            <a:endCxn id="22" idx="6"/>
          </p:cNvCxnSpPr>
          <p:nvPr/>
        </p:nvCxnSpPr>
        <p:spPr>
          <a:xfrm rot="10800000" flipV="1">
            <a:off x="6218172" y="3078446"/>
            <a:ext cx="705454" cy="252612"/>
          </a:xfrm>
          <a:prstGeom prst="curvedConnector3">
            <a:avLst>
              <a:gd name="adj1" fmla="val 50000"/>
            </a:avLst>
          </a:prstGeom>
          <a:ln>
            <a:solidFill>
              <a:srgbClr val="D700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5992888" y="5117008"/>
            <a:ext cx="285752" cy="285752"/>
          </a:xfrm>
          <a:prstGeom prst="ellipse">
            <a:avLst/>
          </a:prstGeom>
          <a:solidFill>
            <a:srgbClr val="FF66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81826" y="4714884"/>
            <a:ext cx="2199282" cy="584775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答完选择提交答案，返回考试主题页面</a:t>
            </a:r>
            <a:endParaRPr lang="zh-CN" altLang="en-US" sz="1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9" name="曲线连接符 28"/>
          <p:cNvCxnSpPr>
            <a:stCxn id="28" idx="1"/>
            <a:endCxn id="27" idx="6"/>
          </p:cNvCxnSpPr>
          <p:nvPr/>
        </p:nvCxnSpPr>
        <p:spPr>
          <a:xfrm rot="10800000" flipV="1">
            <a:off x="6278640" y="5007272"/>
            <a:ext cx="603186" cy="252612"/>
          </a:xfrm>
          <a:prstGeom prst="curvedConnector3">
            <a:avLst>
              <a:gd name="adj1" fmla="val 50000"/>
            </a:avLst>
          </a:prstGeom>
          <a:ln>
            <a:solidFill>
              <a:srgbClr val="D700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31" idx="3"/>
            <a:endCxn id="32" idx="2"/>
          </p:cNvCxnSpPr>
          <p:nvPr/>
        </p:nvCxnSpPr>
        <p:spPr>
          <a:xfrm>
            <a:off x="2524108" y="5273259"/>
            <a:ext cx="571504" cy="441757"/>
          </a:xfrm>
          <a:prstGeom prst="curvedConnector3">
            <a:avLst>
              <a:gd name="adj1" fmla="val 50000"/>
            </a:avLst>
          </a:prstGeom>
          <a:ln>
            <a:solidFill>
              <a:srgbClr val="D700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3844" y="4857760"/>
            <a:ext cx="2000264" cy="830997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点击返回不提交答案，返回考试主题页面</a:t>
            </a:r>
            <a:endParaRPr lang="zh-CN" altLang="en-US" sz="1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095612" y="5572140"/>
            <a:ext cx="285752" cy="285752"/>
          </a:xfrm>
          <a:prstGeom prst="ellipse">
            <a:avLst/>
          </a:prstGeom>
          <a:solidFill>
            <a:srgbClr val="FF66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81359" y="1285860"/>
            <a:ext cx="3057525" cy="458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直接连接符 7"/>
          <p:cNvCxnSpPr/>
          <p:nvPr/>
        </p:nvCxnSpPr>
        <p:spPr>
          <a:xfrm>
            <a:off x="0" y="6826823"/>
            <a:ext cx="99060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594856" y="247744"/>
            <a:ext cx="9165468" cy="562074"/>
          </a:xfrm>
        </p:spPr>
        <p:txBody>
          <a:bodyPr/>
          <a:lstStyle/>
          <a:p>
            <a:r>
              <a:rPr lang="zh-CN" altLang="en-US" smtClean="0">
                <a:latin typeface="字幕黑体M" pitchFamily="34" charset="-122"/>
                <a:ea typeface="字幕黑体M" pitchFamily="34" charset="-122"/>
                <a:cs typeface="字幕黑体M" pitchFamily="34" charset="-122"/>
              </a:rPr>
              <a:t>个人中心</a:t>
            </a:r>
            <a:endParaRPr lang="zh-CN" altLang="en-US" dirty="0">
              <a:latin typeface="字幕黑体M" pitchFamily="34" charset="-122"/>
              <a:ea typeface="字幕黑体M" pitchFamily="34" charset="-122"/>
              <a:cs typeface="字幕黑体M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" y="255875"/>
            <a:ext cx="81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tura MT Script Capitals" pitchFamily="66" charset="0"/>
              </a:rPr>
              <a:t>8.</a:t>
            </a:r>
            <a:endParaRPr lang="zh-CN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tura MT Script Capitals" pitchFamily="66" charset="0"/>
            </a:endParaRPr>
          </a:p>
        </p:txBody>
      </p:sp>
      <p:sp>
        <p:nvSpPr>
          <p:cNvPr id="61442" name="AutoShape 2" descr="http://gd2.alicdn.com/bao/uploaded/i2/16996027618183267/T1y91EFcpdXXXXXXXX_!!0-item_pic.jpg_310x310.jpg_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44" name="AutoShape 4" descr="http://gd2.alicdn.com/bao/uploaded/i2/16996027618183267/T1y91EFcpdXXXXXXXX_!!0-item_pic.jpg_310x310.jpg_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0" name="曲线连接符 9"/>
          <p:cNvCxnSpPr>
            <a:stCxn id="13" idx="3"/>
            <a:endCxn id="14" idx="2"/>
          </p:cNvCxnSpPr>
          <p:nvPr/>
        </p:nvCxnSpPr>
        <p:spPr>
          <a:xfrm flipV="1">
            <a:off x="2610842" y="2500306"/>
            <a:ext cx="627646" cy="669343"/>
          </a:xfrm>
          <a:prstGeom prst="curvedConnector3">
            <a:avLst>
              <a:gd name="adj1" fmla="val 50000"/>
            </a:avLst>
          </a:prstGeom>
          <a:ln>
            <a:solidFill>
              <a:srgbClr val="D700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95414" y="3000372"/>
            <a:ext cx="1015428" cy="338554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个人头像</a:t>
            </a:r>
            <a:endParaRPr lang="zh-CN" altLang="en-US" sz="1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38488" y="2357430"/>
            <a:ext cx="285752" cy="285752"/>
          </a:xfrm>
          <a:prstGeom prst="ellipse">
            <a:avLst/>
          </a:prstGeom>
          <a:solidFill>
            <a:srgbClr val="FF66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082756" y="2116612"/>
            <a:ext cx="285752" cy="285752"/>
          </a:xfrm>
          <a:prstGeom prst="ellipse">
            <a:avLst/>
          </a:prstGeom>
          <a:solidFill>
            <a:srgbClr val="FF66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073962" y="1714488"/>
            <a:ext cx="2199282" cy="338554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个人中心背景</a:t>
            </a:r>
            <a:endParaRPr lang="zh-CN" altLang="en-US" sz="1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1" name="曲线连接符 20"/>
          <p:cNvCxnSpPr>
            <a:stCxn id="20" idx="1"/>
            <a:endCxn id="19" idx="6"/>
          </p:cNvCxnSpPr>
          <p:nvPr/>
        </p:nvCxnSpPr>
        <p:spPr>
          <a:xfrm rot="10800000" flipV="1">
            <a:off x="6368508" y="1883764"/>
            <a:ext cx="705454" cy="375723"/>
          </a:xfrm>
          <a:prstGeom prst="curvedConnector3">
            <a:avLst>
              <a:gd name="adj1" fmla="val 50000"/>
            </a:avLst>
          </a:prstGeom>
          <a:ln>
            <a:solidFill>
              <a:srgbClr val="D700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104934" y="3188182"/>
            <a:ext cx="285752" cy="285752"/>
          </a:xfrm>
          <a:prstGeom prst="ellipse">
            <a:avLst/>
          </a:prstGeom>
          <a:solidFill>
            <a:srgbClr val="FF66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096140" y="2786058"/>
            <a:ext cx="2199282" cy="584775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用报表方式展示个人成长曲线</a:t>
            </a:r>
            <a:endParaRPr lang="zh-CN" altLang="en-US" sz="1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9" name="曲线连接符 28"/>
          <p:cNvCxnSpPr>
            <a:stCxn id="28" idx="1"/>
            <a:endCxn id="27" idx="6"/>
          </p:cNvCxnSpPr>
          <p:nvPr/>
        </p:nvCxnSpPr>
        <p:spPr>
          <a:xfrm rot="10800000" flipV="1">
            <a:off x="6390686" y="3078446"/>
            <a:ext cx="705454" cy="252612"/>
          </a:xfrm>
          <a:prstGeom prst="curvedConnector3">
            <a:avLst>
              <a:gd name="adj1" fmla="val 50000"/>
            </a:avLst>
          </a:prstGeom>
          <a:ln>
            <a:solidFill>
              <a:srgbClr val="D700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5390554" y="4259752"/>
            <a:ext cx="285752" cy="285752"/>
          </a:xfrm>
          <a:prstGeom prst="ellipse">
            <a:avLst/>
          </a:prstGeom>
          <a:solidFill>
            <a:srgbClr val="FF66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096140" y="4572008"/>
            <a:ext cx="2199282" cy="338554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其他功能按钮</a:t>
            </a:r>
            <a:endParaRPr lang="zh-CN" altLang="en-US" sz="1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2" name="曲线连接符 31"/>
          <p:cNvCxnSpPr>
            <a:stCxn id="31" idx="1"/>
            <a:endCxn id="30" idx="6"/>
          </p:cNvCxnSpPr>
          <p:nvPr/>
        </p:nvCxnSpPr>
        <p:spPr>
          <a:xfrm rot="10800000">
            <a:off x="5676306" y="4402629"/>
            <a:ext cx="1419834" cy="338657"/>
          </a:xfrm>
          <a:prstGeom prst="curvedConnector3">
            <a:avLst>
              <a:gd name="adj1" fmla="val 50000"/>
            </a:avLst>
          </a:prstGeom>
          <a:ln>
            <a:solidFill>
              <a:srgbClr val="D700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2523" y="274638"/>
            <a:ext cx="9243477" cy="562074"/>
          </a:xfrm>
        </p:spPr>
        <p:txBody>
          <a:bodyPr/>
          <a:lstStyle/>
          <a:p>
            <a:r>
              <a:rPr lang="zh-CN" altLang="en-US" dirty="0" smtClean="0"/>
              <a:t>感谢阅读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" y="255875"/>
            <a:ext cx="81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tura MT Script Capitals" pitchFamily="66" charset="0"/>
              </a:rPr>
              <a:t>...</a:t>
            </a:r>
            <a:endParaRPr lang="zh-CN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tura MT Script Capital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9601" y="3071810"/>
            <a:ext cx="832631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smtClean="0">
                <a:solidFill>
                  <a:srgbClr val="CC0000"/>
                </a:solidFill>
                <a:latin typeface="Cooper Black" pitchFamily="18" charset="0"/>
              </a:rPr>
              <a:t>The Marketing Going Mobile</a:t>
            </a:r>
            <a:endParaRPr lang="en-US" altLang="zh-CN" sz="4400" smtClean="0">
              <a:solidFill>
                <a:srgbClr val="CC0000"/>
              </a:solidFill>
              <a:latin typeface="Cooper Black" pitchFamily="18" charset="0"/>
            </a:endParaRPr>
          </a:p>
          <a:p>
            <a:pPr algn="ctr"/>
            <a:r>
              <a:rPr lang="en-US" altLang="zh-CN" sz="4400" smtClean="0">
                <a:solidFill>
                  <a:srgbClr val="CC0000"/>
                </a:solidFill>
                <a:latin typeface="Cooper Black" pitchFamily="18" charset="0"/>
              </a:rPr>
              <a:t>Thanks</a:t>
            </a:r>
            <a:endParaRPr lang="en-US" altLang="zh-CN" sz="4400" dirty="0" smtClean="0">
              <a:solidFill>
                <a:srgbClr val="CC0000"/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WPS 演示</Application>
  <PresentationFormat>A4 纸张(210x297 毫米)</PresentationFormat>
  <Paragraphs>116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华文细黑</vt:lpstr>
      <vt:lpstr>字幕黑体M</vt:lpstr>
      <vt:lpstr>Cooper Black</vt:lpstr>
      <vt:lpstr>Matura MT Script Capitals</vt:lpstr>
      <vt:lpstr>微软雅黑</vt:lpstr>
      <vt:lpstr>Calibri</vt:lpstr>
      <vt:lpstr>黑体</vt:lpstr>
      <vt:lpstr>Segoe Print</vt:lpstr>
      <vt:lpstr>Arial Unicode MS</vt:lpstr>
      <vt:lpstr>Office 主题</vt:lpstr>
      <vt:lpstr>自定义设计方案</vt:lpstr>
      <vt:lpstr>1_自定义设计方案</vt:lpstr>
      <vt:lpstr>PowerPoint 演示文稿</vt:lpstr>
      <vt:lpstr>个人中心 – 用户登录</vt:lpstr>
      <vt:lpstr> 首页</vt:lpstr>
      <vt:lpstr>手机端答题入口页面</vt:lpstr>
      <vt:lpstr>答题页 – 选择题题型</vt:lpstr>
      <vt:lpstr>个人中心</vt:lpstr>
      <vt:lpstr>感谢阅读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Benz</dc:creator>
  <cp:lastModifiedBy>user</cp:lastModifiedBy>
  <cp:revision>1226</cp:revision>
  <dcterms:created xsi:type="dcterms:W3CDTF">2013-02-24T15:05:00Z</dcterms:created>
  <dcterms:modified xsi:type="dcterms:W3CDTF">2017-08-30T09:31:04Z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