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3"/>
  </p:notesMasterIdLst>
  <p:sldIdLst>
    <p:sldId id="3176" r:id="rId2"/>
    <p:sldId id="3218" r:id="rId3"/>
    <p:sldId id="3179" r:id="rId4"/>
    <p:sldId id="3212" r:id="rId5"/>
    <p:sldId id="3185" r:id="rId6"/>
    <p:sldId id="3219" r:id="rId7"/>
    <p:sldId id="3213" r:id="rId8"/>
    <p:sldId id="3214" r:id="rId9"/>
    <p:sldId id="3215" r:id="rId10"/>
    <p:sldId id="3221" r:id="rId11"/>
    <p:sldId id="3216" r:id="rId12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7FB"/>
    <a:srgbClr val="006397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2" autoAdjust="0"/>
    <p:restoredTop sz="92986" autoAdjust="0"/>
  </p:normalViewPr>
  <p:slideViewPr>
    <p:cSldViewPr>
      <p:cViewPr>
        <p:scale>
          <a:sx n="66" d="100"/>
          <a:sy n="66" d="100"/>
        </p:scale>
        <p:origin x="-900" y="-132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9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1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9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5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3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88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85" r:id="rId2"/>
    <p:sldLayoutId id="21474840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2435173" y="2019796"/>
            <a:ext cx="7832914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>
              <a:buNone/>
            </a:pPr>
            <a:r>
              <a:rPr lang="zh-CN" altLang="en-US" sz="6000" cap="all" dirty="0" smtClean="0">
                <a:solidFill>
                  <a:srgbClr val="0063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第九小组综合实训演示</a:t>
            </a:r>
            <a:endParaRPr lang="zh-CN" altLang="en-US" sz="6000" cap="all" dirty="0">
              <a:solidFill>
                <a:srgbClr val="0063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28541" y="3528244"/>
            <a:ext cx="2831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b="1" cap="all" dirty="0" smtClean="0">
                <a:latin typeface="华文仿宋" pitchFamily="2" charset="-122"/>
                <a:ea typeface="华文仿宋" pitchFamily="2" charset="-122"/>
                <a:cs typeface="Arial" panose="020B0604020202020204" pitchFamily="34" charset="0"/>
              </a:rPr>
              <a:t>汇报人：林晓亮</a:t>
            </a:r>
            <a:endParaRPr lang="zh-CN" altLang="en-US" sz="2800" b="1" cap="all" dirty="0">
              <a:latin typeface="华文仿宋" pitchFamily="2" charset="-122"/>
              <a:ea typeface="华文仿宋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6101" y="4228853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仿宋" pitchFamily="2" charset="-122"/>
                <a:ea typeface="华文仿宋" pitchFamily="2" charset="-122"/>
              </a:rPr>
              <a:t>指导老师：罗 佳</a:t>
            </a:r>
            <a:endParaRPr lang="zh-CN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2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2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6688348" y="6088335"/>
            <a:ext cx="415208" cy="421097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4"/>
          <p:cNvSpPr>
            <a:spLocks noEditPoints="1"/>
          </p:cNvSpPr>
          <p:nvPr/>
        </p:nvSpPr>
        <p:spPr bwMode="auto">
          <a:xfrm>
            <a:off x="6674954" y="4166013"/>
            <a:ext cx="448697" cy="34802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148"/>
          <p:cNvSpPr>
            <a:spLocks noEditPoints="1"/>
          </p:cNvSpPr>
          <p:nvPr/>
        </p:nvSpPr>
        <p:spPr bwMode="auto">
          <a:xfrm>
            <a:off x="5675922" y="5095544"/>
            <a:ext cx="457626" cy="441164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18"/>
          <p:cNvSpPr>
            <a:spLocks noEditPoints="1"/>
          </p:cNvSpPr>
          <p:nvPr/>
        </p:nvSpPr>
        <p:spPr bwMode="auto">
          <a:xfrm>
            <a:off x="6733587" y="2115862"/>
            <a:ext cx="459854" cy="447509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6184121" y="5624659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6175192" y="3696010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6391236" y="4673232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391237" y="2691326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2" name="矩形 61"/>
          <p:cNvSpPr/>
          <p:nvPr/>
        </p:nvSpPr>
        <p:spPr>
          <a:xfrm>
            <a:off x="3587417" y="502568"/>
            <a:ext cx="9271332" cy="5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50907" y="333291"/>
            <a:ext cx="2236510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 smtClean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第九小组综合实训展示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577" y="18276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总结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09916" y="2906769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经过这次综合实训，我们小组对</a:t>
            </a:r>
            <a:r>
              <a:rPr lang="en-US" altLang="zh-CN" dirty="0" err="1" smtClean="0"/>
              <a:t>Hbuilder</a:t>
            </a:r>
            <a:r>
              <a:rPr lang="zh-CN" altLang="en-US" dirty="0" smtClean="0"/>
              <a:t>的混合开发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ssm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后台框架有了一定的了解。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0185" y="3612505"/>
            <a:ext cx="370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与原生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相比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40185" y="4242344"/>
            <a:ext cx="6700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优点：</a:t>
            </a:r>
            <a:r>
              <a:rPr lang="zh-CN" altLang="en-US" dirty="0" smtClean="0"/>
              <a:t>开发速度快、开发的周期短、开发起来简单；对企业来说</a:t>
            </a:r>
            <a:endParaRPr lang="en-US" altLang="zh-CN" dirty="0" smtClean="0"/>
          </a:p>
          <a:p>
            <a:r>
              <a:rPr lang="zh-CN" altLang="en-US" dirty="0" smtClean="0"/>
              <a:t>是可以大大的降低开发成本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0352" y="5131460"/>
            <a:ext cx="688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缺点：</a:t>
            </a:r>
            <a:r>
              <a:rPr lang="zh-CN" altLang="en-US" dirty="0" smtClean="0"/>
              <a:t>初次运行时会有明显的卡顿；切面切换时没有原生的流畅；</a:t>
            </a:r>
            <a:endParaRPr lang="en-US" altLang="zh-CN" dirty="0"/>
          </a:p>
          <a:p>
            <a:r>
              <a:rPr lang="zh-CN" altLang="en-US" dirty="0" smtClean="0"/>
              <a:t>在动画方面没有原生的流畅；实现起来的界面没有原生的好看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2911634" y="1961246"/>
            <a:ext cx="706347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>
              <a:buNone/>
            </a:pPr>
            <a:r>
              <a:rPr lang="zh-CN" altLang="en-US" sz="6000" cap="all" dirty="0" smtClean="0">
                <a:solidFill>
                  <a:srgbClr val="0063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展示完毕，谢谢聆听</a:t>
            </a:r>
            <a:endParaRPr lang="zh-CN" altLang="en-US" sz="6000" cap="all" dirty="0">
              <a:solidFill>
                <a:srgbClr val="0063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828541" y="3528244"/>
            <a:ext cx="2831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b="1" cap="all" dirty="0" smtClean="0">
                <a:latin typeface="华文仿宋" pitchFamily="2" charset="-122"/>
                <a:ea typeface="华文仿宋" pitchFamily="2" charset="-122"/>
                <a:cs typeface="Arial" panose="020B0604020202020204" pitchFamily="34" charset="0"/>
              </a:rPr>
              <a:t>汇报人：林晓亮</a:t>
            </a:r>
            <a:endParaRPr lang="zh-CN" altLang="en-US" sz="2800" b="1" cap="all" dirty="0">
              <a:latin typeface="华文仿宋" pitchFamily="2" charset="-122"/>
              <a:ea typeface="华文仿宋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6101" y="4228853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仿宋" pitchFamily="2" charset="-122"/>
                <a:ea typeface="华文仿宋" pitchFamily="2" charset="-122"/>
              </a:rPr>
              <a:t>指导老师：罗 佳</a:t>
            </a:r>
            <a:endParaRPr lang="zh-CN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8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4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4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0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4919" y="72318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仿宋" pitchFamily="2" charset="-122"/>
                <a:ea typeface="华文仿宋" pitchFamily="2" charset="-122"/>
              </a:rPr>
              <a:t>第九小组</a:t>
            </a:r>
            <a:endParaRPr lang="zh-CN" altLang="en-US" sz="32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4258" y="199149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组长：林晓亮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1063" y="2968253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组员：王崧淦、林冰莲</a:t>
            </a:r>
            <a:r>
              <a:rPr lang="zh-CN" altLang="en-US" sz="2800" dirty="0">
                <a:latin typeface="华文仿宋" pitchFamily="2" charset="-122"/>
                <a:ea typeface="华文仿宋" pitchFamily="2" charset="-122"/>
              </a:rPr>
              <a:t>、</a:t>
            </a:r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范永盛</a:t>
            </a:r>
            <a:r>
              <a:rPr lang="zh-CN" altLang="en-US" sz="2800" dirty="0">
                <a:latin typeface="华文仿宋" pitchFamily="2" charset="-122"/>
                <a:ea typeface="华文仿宋" pitchFamily="2" charset="-122"/>
              </a:rPr>
              <a:t>、</a:t>
            </a:r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陈观钦</a:t>
            </a:r>
            <a:endParaRPr lang="en-US" altLang="zh-CN" sz="2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2800" dirty="0">
                <a:latin typeface="华文仿宋" pitchFamily="2" charset="-122"/>
                <a:ea typeface="华文仿宋" pitchFamily="2" charset="-122"/>
              </a:rPr>
              <a:t>	</a:t>
            </a:r>
            <a:r>
              <a:rPr lang="en-US" altLang="zh-CN" sz="2800" dirty="0" smtClean="0">
                <a:latin typeface="华文仿宋" pitchFamily="2" charset="-122"/>
                <a:ea typeface="华文仿宋" pitchFamily="2" charset="-122"/>
              </a:rPr>
              <a:t>	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7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568" y="519981"/>
            <a:ext cx="2678759" cy="903551"/>
          </a:xfrm>
          <a:prstGeom prst="rect">
            <a:avLst/>
          </a:prstGeom>
          <a:noFill/>
        </p:spPr>
        <p:txBody>
          <a:bodyPr wrap="square" lIns="80363" tIns="40181" rIns="80363" bIns="40181" rtlCol="0">
            <a:spAutoFit/>
          </a:bodyPr>
          <a:lstStyle/>
          <a:p>
            <a:r>
              <a:rPr lang="zh-CN" altLang="en-US" sz="5344" dirty="0">
                <a:solidFill>
                  <a:srgbClr val="00A7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endParaRPr lang="en-US" sz="5344" dirty="0">
              <a:solidFill>
                <a:srgbClr val="00A7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" name="Straight Connector 22"/>
          <p:cNvCxnSpPr/>
          <p:nvPr/>
        </p:nvCxnSpPr>
        <p:spPr>
          <a:xfrm>
            <a:off x="714550" y="1412602"/>
            <a:ext cx="2879666" cy="0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3"/>
          <p:cNvCxnSpPr/>
          <p:nvPr/>
        </p:nvCxnSpPr>
        <p:spPr>
          <a:xfrm>
            <a:off x="1507156" y="1423424"/>
            <a:ext cx="0" cy="1775105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5"/>
          <p:cNvCxnSpPr/>
          <p:nvPr/>
        </p:nvCxnSpPr>
        <p:spPr>
          <a:xfrm flipV="1">
            <a:off x="1507154" y="2692455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7"/>
          <p:cNvCxnSpPr/>
          <p:nvPr/>
        </p:nvCxnSpPr>
        <p:spPr>
          <a:xfrm>
            <a:off x="3918039" y="3351396"/>
            <a:ext cx="0" cy="3464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8"/>
          <p:cNvCxnSpPr/>
          <p:nvPr/>
        </p:nvCxnSpPr>
        <p:spPr>
          <a:xfrm flipV="1">
            <a:off x="3918037" y="3191779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0"/>
          <p:cNvCxnSpPr/>
          <p:nvPr/>
        </p:nvCxnSpPr>
        <p:spPr>
          <a:xfrm>
            <a:off x="6280825" y="3850719"/>
            <a:ext cx="0" cy="3464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1"/>
          <p:cNvCxnSpPr/>
          <p:nvPr/>
        </p:nvCxnSpPr>
        <p:spPr>
          <a:xfrm flipV="1">
            <a:off x="6280825" y="3691101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3"/>
          <p:cNvCxnSpPr/>
          <p:nvPr/>
        </p:nvCxnSpPr>
        <p:spPr>
          <a:xfrm>
            <a:off x="8706320" y="4350042"/>
            <a:ext cx="0" cy="3464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4"/>
          <p:cNvCxnSpPr/>
          <p:nvPr/>
        </p:nvCxnSpPr>
        <p:spPr>
          <a:xfrm flipV="1">
            <a:off x="8706320" y="4190425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4800" y="1878255"/>
            <a:ext cx="1522011" cy="1522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9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9" dirty="0" smtClean="0">
                  <a:solidFill>
                    <a:schemeClr val="tx1"/>
                  </a:solidFill>
                  <a:cs typeface="+mn-ea"/>
                  <a:sym typeface="+mn-lt"/>
                </a:rPr>
                <a:t>项目</a:t>
              </a:r>
              <a:endParaRPr lang="en-US" altLang="zh-CN" sz="2669" dirty="0" smtClean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669" dirty="0" smtClean="0">
                  <a:solidFill>
                    <a:schemeClr val="tx1"/>
                  </a:solidFill>
                  <a:cs typeface="+mn-ea"/>
                  <a:sym typeface="+mn-lt"/>
                </a:rPr>
                <a:t>介绍</a:t>
              </a:r>
              <a:endParaRPr lang="zh-CN" altLang="en-US" sz="2669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28527" y="2421587"/>
            <a:ext cx="1500108" cy="15001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9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9" dirty="0" smtClean="0">
                  <a:solidFill>
                    <a:schemeClr val="tx1"/>
                  </a:solidFill>
                  <a:cs typeface="+mn-ea"/>
                  <a:sym typeface="+mn-lt"/>
                </a:rPr>
                <a:t>作品展示</a:t>
              </a:r>
              <a:endParaRPr lang="zh-CN" altLang="en-US" sz="2669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19423" y="2984888"/>
            <a:ext cx="1500108" cy="15001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9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9" dirty="0" smtClean="0">
                  <a:solidFill>
                    <a:schemeClr val="tx1"/>
                  </a:solidFill>
                  <a:cs typeface="+mn-ea"/>
                  <a:sym typeface="+mn-lt"/>
                </a:rPr>
                <a:t>文档展示</a:t>
              </a:r>
              <a:endParaRPr lang="zh-CN" altLang="en-US" sz="2669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379208" y="3469209"/>
            <a:ext cx="1500108" cy="15001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9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9" dirty="0" smtClean="0">
                  <a:solidFill>
                    <a:schemeClr val="tx1"/>
                  </a:solidFill>
                  <a:cs typeface="+mn-ea"/>
                  <a:sym typeface="+mn-lt"/>
                </a:rPr>
                <a:t>总结</a:t>
              </a:r>
              <a:endParaRPr lang="zh-CN" altLang="en-US" sz="2669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166943" y="3108493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华文仿宋" pitchFamily="2" charset="-122"/>
                <a:ea typeface="华文仿宋" pitchFamily="2" charset="-122"/>
                <a:sym typeface="Arial" panose="020B0604020202020204" pitchFamily="34" charset="0"/>
              </a:rPr>
              <a:t>项目介绍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华文仿宋" pitchFamily="2" charset="-122"/>
              <a:ea typeface="华文仿宋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8151077" y="1614088"/>
            <a:ext cx="2137124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1433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6688348" y="6088335"/>
            <a:ext cx="415208" cy="421097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4"/>
          <p:cNvSpPr>
            <a:spLocks noEditPoints="1"/>
          </p:cNvSpPr>
          <p:nvPr/>
        </p:nvSpPr>
        <p:spPr bwMode="auto">
          <a:xfrm>
            <a:off x="6674954" y="4166013"/>
            <a:ext cx="448697" cy="34802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148"/>
          <p:cNvSpPr>
            <a:spLocks noEditPoints="1"/>
          </p:cNvSpPr>
          <p:nvPr/>
        </p:nvSpPr>
        <p:spPr bwMode="auto">
          <a:xfrm>
            <a:off x="5675922" y="5095544"/>
            <a:ext cx="457626" cy="441164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18"/>
          <p:cNvSpPr>
            <a:spLocks noEditPoints="1"/>
          </p:cNvSpPr>
          <p:nvPr/>
        </p:nvSpPr>
        <p:spPr bwMode="auto">
          <a:xfrm>
            <a:off x="6733587" y="2115862"/>
            <a:ext cx="459854" cy="447509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6184121" y="5624659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6175192" y="3696010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6391236" y="4673232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391237" y="2691326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2" name="矩形 61"/>
          <p:cNvSpPr/>
          <p:nvPr/>
        </p:nvSpPr>
        <p:spPr>
          <a:xfrm>
            <a:off x="3587417" y="502568"/>
            <a:ext cx="9271332" cy="5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50907" y="333291"/>
            <a:ext cx="2236510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 smtClean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第九小组综合实训展示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1311" y="2687360"/>
            <a:ext cx="86645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/>
              <a:t>时尚轻纺</a:t>
            </a:r>
            <a:r>
              <a:rPr lang="en-US" altLang="zh-CN" sz="2800" dirty="0"/>
              <a:t>APP</a:t>
            </a:r>
            <a:r>
              <a:rPr lang="zh-CN" altLang="zh-CN" sz="2800" dirty="0"/>
              <a:t>用来支持服装类相关元素的展示与管理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/>
              <a:t>包括</a:t>
            </a:r>
            <a:r>
              <a:rPr lang="zh-CN" altLang="zh-CN" sz="2800" dirty="0"/>
              <a:t>服装作品展示与管理，布料辅料展示，</a:t>
            </a:r>
            <a:r>
              <a:rPr lang="zh-CN" altLang="zh-CN" sz="2800" dirty="0" smtClean="0"/>
              <a:t>品牌服装</a:t>
            </a:r>
            <a:endParaRPr lang="en-US" altLang="zh-CN" sz="2800" dirty="0" smtClean="0"/>
          </a:p>
          <a:p>
            <a:r>
              <a:rPr lang="zh-CN" altLang="zh-CN" sz="2800" dirty="0" smtClean="0"/>
              <a:t>展示</a:t>
            </a:r>
            <a:r>
              <a:rPr lang="zh-CN" altLang="zh-CN" sz="2800" dirty="0"/>
              <a:t>，资讯展示</a:t>
            </a:r>
            <a:r>
              <a:rPr lang="zh-CN" altLang="zh-CN" sz="2800" dirty="0" smtClean="0"/>
              <a:t>。时尚</a:t>
            </a:r>
            <a:r>
              <a:rPr lang="zh-CN" altLang="zh-CN" sz="2800" dirty="0"/>
              <a:t>轻纺</a:t>
            </a:r>
            <a:r>
              <a:rPr lang="en-US" altLang="zh-CN" sz="2800" dirty="0"/>
              <a:t>APP</a:t>
            </a:r>
            <a:r>
              <a:rPr lang="zh-CN" altLang="zh-CN" sz="2800" dirty="0"/>
              <a:t>是一个手机端</a:t>
            </a:r>
            <a:r>
              <a:rPr lang="zh-CN" altLang="zh-CN" sz="2800" dirty="0" smtClean="0"/>
              <a:t>移动</a:t>
            </a:r>
            <a:endParaRPr lang="en-US" altLang="zh-CN" sz="2800" dirty="0" smtClean="0"/>
          </a:p>
          <a:p>
            <a:r>
              <a:rPr lang="zh-CN" altLang="zh-CN" sz="2800" dirty="0" smtClean="0"/>
              <a:t>应用</a:t>
            </a:r>
            <a:r>
              <a:rPr lang="zh-CN" altLang="zh-CN" sz="2800" dirty="0"/>
              <a:t>，可以通过互联网进行联机使用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39679" y="165408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时尚轻纺</a:t>
            </a:r>
            <a:r>
              <a:rPr lang="en-US" altLang="zh-CN" sz="2800" dirty="0" smtClean="0">
                <a:latin typeface="华文仿宋" pitchFamily="2" charset="-122"/>
                <a:ea typeface="华文仿宋" pitchFamily="2" charset="-122"/>
              </a:rPr>
              <a:t>APP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1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6688348" y="6088335"/>
            <a:ext cx="415208" cy="421097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4"/>
          <p:cNvSpPr>
            <a:spLocks noEditPoints="1"/>
          </p:cNvSpPr>
          <p:nvPr/>
        </p:nvSpPr>
        <p:spPr bwMode="auto">
          <a:xfrm>
            <a:off x="6674954" y="4166013"/>
            <a:ext cx="448697" cy="34802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148"/>
          <p:cNvSpPr>
            <a:spLocks noEditPoints="1"/>
          </p:cNvSpPr>
          <p:nvPr/>
        </p:nvSpPr>
        <p:spPr bwMode="auto">
          <a:xfrm>
            <a:off x="5675922" y="5095544"/>
            <a:ext cx="457626" cy="441164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18"/>
          <p:cNvSpPr>
            <a:spLocks noEditPoints="1"/>
          </p:cNvSpPr>
          <p:nvPr/>
        </p:nvSpPr>
        <p:spPr bwMode="auto">
          <a:xfrm>
            <a:off x="6733587" y="2115862"/>
            <a:ext cx="459854" cy="447509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6184121" y="5624659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6175192" y="3696010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6391236" y="4673232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391237" y="2691326"/>
            <a:ext cx="198772" cy="2154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2" name="矩形 61"/>
          <p:cNvSpPr/>
          <p:nvPr/>
        </p:nvSpPr>
        <p:spPr>
          <a:xfrm>
            <a:off x="3587417" y="502568"/>
            <a:ext cx="9271332" cy="5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50907" y="333291"/>
            <a:ext cx="2236510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 smtClean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第九小组综合实训展示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2045" y="1671342"/>
            <a:ext cx="442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时尚轻纺</a:t>
            </a:r>
            <a:r>
              <a:rPr lang="en-US" altLang="zh-CN" sz="2800" dirty="0" smtClean="0">
                <a:latin typeface="华文仿宋" pitchFamily="2" charset="-122"/>
                <a:ea typeface="华文仿宋" pitchFamily="2" charset="-122"/>
              </a:rPr>
              <a:t>APP</a:t>
            </a:r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所用到的技术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093" y="3009632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前端（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23083" y="30096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仿宋" pitchFamily="2" charset="-122"/>
                <a:ea typeface="华文仿宋" pitchFamily="2" charset="-122"/>
              </a:rPr>
              <a:t>后台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855" y="3924528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开发环境：</a:t>
            </a:r>
            <a:r>
              <a:rPr lang="en-US" altLang="zh-CN" sz="2400" dirty="0" err="1" smtClean="0"/>
              <a:t>Hbuilder</a:t>
            </a:r>
            <a:r>
              <a:rPr lang="en-US" altLang="zh-CN" sz="2400" dirty="0" smtClean="0"/>
              <a:t> H5+</a:t>
            </a:r>
          </a:p>
          <a:p>
            <a:r>
              <a:rPr lang="zh-CN" altLang="en-US" sz="2400" dirty="0" smtClean="0"/>
              <a:t>开发工具：</a:t>
            </a:r>
            <a:r>
              <a:rPr lang="en-US" altLang="zh-CN" sz="2400" dirty="0" err="1" smtClean="0"/>
              <a:t>Hbuilder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83507" y="3966756"/>
            <a:ext cx="5844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开发工具：</a:t>
            </a:r>
            <a:r>
              <a:rPr lang="en-US" altLang="zh-CN" sz="2400" dirty="0" smtClean="0"/>
              <a:t>Idea</a:t>
            </a:r>
          </a:p>
          <a:p>
            <a:r>
              <a:rPr lang="zh-CN" altLang="en-US" sz="2400" dirty="0" smtClean="0"/>
              <a:t>框架技术：</a:t>
            </a:r>
            <a:r>
              <a:rPr lang="en-US" altLang="zh-CN" sz="2400" dirty="0" err="1" smtClean="0"/>
              <a:t>Spring+Springmvc+Mybatis</a:t>
            </a:r>
            <a:r>
              <a:rPr lang="en-US" altLang="zh-CN" sz="2400" dirty="0" smtClean="0"/>
              <a:t>(SSM)</a:t>
            </a:r>
          </a:p>
        </p:txBody>
      </p:sp>
    </p:spTree>
    <p:extLst>
      <p:ext uri="{BB962C8B-B14F-4D97-AF65-F5344CB8AC3E}">
        <p14:creationId xmlns:p14="http://schemas.microsoft.com/office/powerpoint/2010/main" val="3575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000">
        <p14:prism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/>
      <p:bldP spid="28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77202" y="1614088"/>
            <a:ext cx="271099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3166943" y="3108494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latin typeface="华文仿宋" pitchFamily="2" charset="-122"/>
                <a:ea typeface="华文仿宋" pitchFamily="2" charset="-122"/>
                <a:sym typeface="Arial" panose="020B0604020202020204" pitchFamily="34" charset="0"/>
              </a:rPr>
              <a:t>作品展示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latin typeface="华文仿宋" pitchFamily="2" charset="-122"/>
              <a:ea typeface="华文仿宋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0" grpId="0" animBg="1"/>
      <p:bldP spid="11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142667" y="3108493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accent4">
                    <a:lumMod val="75000"/>
                  </a:schemeClr>
                </a:solidFill>
                <a:latin typeface="华文仿宋" pitchFamily="2" charset="-122"/>
                <a:ea typeface="华文仿宋" pitchFamily="2" charset="-122"/>
                <a:sym typeface="Arial" panose="020B0604020202020204" pitchFamily="34" charset="0"/>
              </a:rPr>
              <a:t>文档展示</a:t>
            </a:r>
            <a:endParaRPr lang="zh-CN" altLang="en-US" sz="6000" b="1" dirty="0">
              <a:solidFill>
                <a:schemeClr val="accent4">
                  <a:lumMod val="75000"/>
                </a:schemeClr>
              </a:solidFill>
              <a:latin typeface="华文仿宋" pitchFamily="2" charset="-122"/>
              <a:ea typeface="华文仿宋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79419" y="1614088"/>
            <a:ext cx="280878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053111" y="3059213"/>
            <a:ext cx="17235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华文仿宋" pitchFamily="2" charset="-122"/>
                <a:ea typeface="华文仿宋" pitchFamily="2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99643" y="1614088"/>
            <a:ext cx="268855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7" grpId="0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4.pptx"/>
</p:tagLst>
</file>

<file path=ppt/theme/theme1.xml><?xml version="1.0" encoding="utf-8"?>
<a:theme xmlns:a="http://schemas.openxmlformats.org/drawingml/2006/main" name="第一PPT，www.1ppt.com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EEFB"/>
      </a:accent1>
      <a:accent2>
        <a:srgbClr val="00A7FB"/>
      </a:accent2>
      <a:accent3>
        <a:srgbClr val="006397"/>
      </a:accent3>
      <a:accent4>
        <a:srgbClr val="55EEFB"/>
      </a:accent4>
      <a:accent5>
        <a:srgbClr val="00A7FB"/>
      </a:accent5>
      <a:accent6>
        <a:srgbClr val="006397"/>
      </a:accent6>
      <a:hlink>
        <a:srgbClr val="55EEFB"/>
      </a:hlink>
      <a:folHlink>
        <a:srgbClr val="00A7F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自定义</PresentationFormat>
  <Paragraphs>70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/>
  <cp:keywords>第一PPT模板网：www.1ppt.com</cp:keywords>
  <cp:lastModifiedBy/>
  <cp:revision>1</cp:revision>
  <dcterms:created xsi:type="dcterms:W3CDTF">2016-09-19T10:15:07Z</dcterms:created>
  <dcterms:modified xsi:type="dcterms:W3CDTF">2017-12-07T16:42:10Z</dcterms:modified>
</cp:coreProperties>
</file>