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>
        <p:scale>
          <a:sx n="100" d="100"/>
          <a:sy n="100" d="100"/>
        </p:scale>
        <p:origin x="7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7F4DE-A2B1-9064-6A94-7BC3C4E98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8C2C72-0C31-E932-EC2B-4A703DDD5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35064-9459-AF87-9AAF-A53E0EE6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645F02-8F65-B305-CEC7-D6D97343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EC800A-1C1E-FCD8-E4E4-8BCF851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745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BCAB4D-5889-BBC2-F1A6-F04EFE04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05DF13-139C-4C9F-B523-03F42B5B7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1F08F-9424-A3E1-9103-C1E63D4A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74133-F99D-8FA3-38AF-7B7FD0B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D1B8F-B0B9-2E2B-6F5D-784F8985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43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6F3746-F068-90BC-3514-12B6A4EC6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EDDD66-A922-9BBC-4ACE-9078B578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28FFD-9E23-E3EC-DF18-0288258A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5468F-AE30-7A62-2258-9157309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C93765-11C2-FD9F-5F76-D1790EB2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9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865B8-C8B7-C209-736F-2A4C967A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2E460-9ECB-85B9-D5FA-A3792168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C0170-E28C-E74D-C3C9-893B710F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CA286F-0100-9BE2-244D-85058EA3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F75F04-ADB6-514D-BA81-7FA572F3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132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DB6054-49D4-4D7E-E27B-5D6CADF2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2FABBB-6C92-1EA1-8948-AC62CE310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17C6F9-22D7-33E4-7751-C96553C0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713661-13C1-7AB5-AC8D-67BC93A5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74A82-EC3F-EB39-0B84-F1A70EAD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0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94A924-273D-FC8F-8A51-88BBF3C80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09943-12B4-2AD7-C46D-D229FFBF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40C9-9F98-D2AF-D2F8-05547FE9C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E80F2B-BBA8-F6FC-0A97-64F6843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1C863-1FB9-96C4-9770-D67BFFA2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0420B-E974-AE71-A990-8EC007E1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3B8C6-F0B4-C182-2236-C520E4D4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8A0601-9EAD-0E1B-63BA-A90E84E1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FEBB9A-5D17-4E1C-28E9-5188FB6A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EA31A0-DAB2-231E-50A1-4AE3EF58B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945853-2EA3-E62A-D97C-9DC08A40E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C18720-B7EB-7BAF-B3B6-4FC317F4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4718B6-5FA0-E9DD-F04C-E50AFBE2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4372F5-FCE2-6E7E-FBFE-BC9CAD25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53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F38371-ACCC-5B87-E482-DC4A467B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8DBAE9-E77D-F97E-2C25-C85CFB16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7C9E7E-953E-390C-5380-A14C95D6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45882C-BCD8-DFEA-9859-516E7546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75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056007-88B9-368F-4691-B82B1DEC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CE5632-EC29-93CF-E99C-EED8AFE4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C9B048-71C5-20C9-3C25-34E110B9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48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107C2-B89B-99E0-CD84-6603D236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2BE9FA-4053-25EA-568E-DAD93C521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38B2EE-3407-6D41-33EF-3173B615A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DCD2BC-5A9D-50A9-AEB5-8182F625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5EF44-A223-93AB-4CAD-CD1992F2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68D67C-C3D1-344F-41AC-005CEBBB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9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F5E85-D408-587E-95A5-95C23213F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7FF14E-88EB-165F-8261-E47D4365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6A6A46-6EC0-77D5-882A-450B673B9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BB2EE4-1456-8393-AC5D-D1B1ED93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46A70A-C693-50BF-09C1-531D638B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3FB474-0355-0C7E-5F44-A647EA92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06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F74EA9A-14D0-1313-B815-DD4E4152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FD26C1-81FC-3CE2-A05A-DCBCF4AD1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CA8A1-44C8-2C80-4650-8A4C9919F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C9ABD-084F-4DF5-95EA-8BADAF21F7F6}" type="datetimeFigureOut">
              <a:rPr lang="fr-FR" smtClean="0"/>
              <a:t>29/07/2024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FA626-BDE6-0F15-1714-682C8B5FF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84F890-2F4C-860C-380C-9EA8E7C19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DA5BF-AE15-4F24-A22F-5E91E9D66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27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F0DF6B-9C43-1C8C-3CAF-0D7BD59B6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94" y="317609"/>
            <a:ext cx="2160590" cy="2160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 descr="Une image contenant Visage humain, personne, sourire, habits&#10;&#10;Description générée automatiquement">
            <a:extLst>
              <a:ext uri="{FF2B5EF4-FFF2-40B4-BE49-F238E27FC236}">
                <a16:creationId xmlns:a16="http://schemas.microsoft.com/office/drawing/2014/main" id="{7C21186E-69F6-F70C-74F9-1454A876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084" y="317609"/>
            <a:ext cx="2160590" cy="2160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 descr="Une image contenant Visage humain, plein air, personne, arbre&#10;&#10;Description générée automatiquement">
            <a:extLst>
              <a:ext uri="{FF2B5EF4-FFF2-40B4-BE49-F238E27FC236}">
                <a16:creationId xmlns:a16="http://schemas.microsoft.com/office/drawing/2014/main" id="{5EE7F977-3C9B-65D2-2631-E7099E5FB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74" y="317609"/>
            <a:ext cx="2160590" cy="2160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Image 22" descr="Une image contenant Visage humain, personne, homme, sourcil&#10;&#10;Description générée automatiquement">
            <a:extLst>
              <a:ext uri="{FF2B5EF4-FFF2-40B4-BE49-F238E27FC236}">
                <a16:creationId xmlns:a16="http://schemas.microsoft.com/office/drawing/2014/main" id="{E470342B-8D44-3CFD-E330-91283E7753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74" y="2485510"/>
            <a:ext cx="2160591" cy="2160591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31" name="Objet 30">
            <a:extLst>
              <a:ext uri="{FF2B5EF4-FFF2-40B4-BE49-F238E27FC236}">
                <a16:creationId xmlns:a16="http://schemas.microsoft.com/office/drawing/2014/main" id="{7594C925-A874-7911-D8D4-E21C5DC14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50344"/>
              </p:ext>
            </p:extLst>
          </p:nvPr>
        </p:nvGraphicFramePr>
        <p:xfrm>
          <a:off x="2800476" y="2478199"/>
          <a:ext cx="2157791" cy="216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48696" imgH="2451429" progId="">
                  <p:embed/>
                </p:oleObj>
              </mc:Choice>
              <mc:Fallback>
                <p:oleObj r:id="rId6" imgW="2448696" imgH="2451429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00476" y="2478199"/>
                        <a:ext cx="2157791" cy="21605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Image 32">
            <a:extLst>
              <a:ext uri="{FF2B5EF4-FFF2-40B4-BE49-F238E27FC236}">
                <a16:creationId xmlns:a16="http://schemas.microsoft.com/office/drawing/2014/main" id="{B33DC240-8F34-AEEB-E2D0-A6BAF773B5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494" y="2485510"/>
            <a:ext cx="2152982" cy="2160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24123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Etienne Peillard</dc:creator>
  <cp:lastModifiedBy>Etienne Peillard</cp:lastModifiedBy>
  <cp:revision>1</cp:revision>
  <dcterms:created xsi:type="dcterms:W3CDTF">2024-07-29T13:12:08Z</dcterms:created>
  <dcterms:modified xsi:type="dcterms:W3CDTF">2024-07-29T14:08:47Z</dcterms:modified>
</cp:coreProperties>
</file>