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44512-C374-AD88-30F0-8D2DF6A367E8}" v="468" dt="2024-08-11T18:25:3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1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8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6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2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5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2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7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6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C50-14D5-5ED8-7542-48C68538D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DADADA"/>
                </a:solidFill>
                <a:ea typeface="+mj-lt"/>
                <a:cs typeface="+mj-lt"/>
              </a:rPr>
              <a:t>Environmental Monitoring and Prediction System</a:t>
            </a:r>
            <a:endParaRPr lang="en-US" sz="4400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1D21-CFD3-269C-EDFF-88C1B9928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DADADA"/>
                </a:solidFill>
                <a:ea typeface="+mn-lt"/>
                <a:cs typeface="+mn-lt"/>
              </a:rPr>
              <a:t>SWENG 837 – Garrett Ruths</a:t>
            </a:r>
            <a:endParaRPr lang="en-US" sz="2800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9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F495221F-9854-EBF9-3B37-7782D6A5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5" y="374100"/>
            <a:ext cx="11055245" cy="61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C50-14D5-5ED8-7542-48C68538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DADADA"/>
                </a:solidFill>
                <a:ea typeface="+mj-lt"/>
                <a:cs typeface="+mj-lt"/>
              </a:rPr>
              <a:t>What's Next?</a:t>
            </a:r>
            <a:endParaRPr lang="en-US" sz="4400" dirty="0">
              <a:solidFill>
                <a:srgbClr val="DADADA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1D21-CFD3-269C-EDFF-88C1B992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DADADA"/>
                </a:solidFill>
                <a:latin typeface="Segoe UI"/>
                <a:ea typeface="+mn-lt"/>
                <a:cs typeface="Segoe UI"/>
              </a:rPr>
              <a:t>Designing Scalable Useful Services</a:t>
            </a:r>
          </a:p>
          <a:p>
            <a:pPr marL="0" indent="0" algn="ctr">
              <a:buNone/>
            </a:pPr>
            <a:endParaRPr lang="en-US" dirty="0">
              <a:solidFill>
                <a:srgbClr val="DADADA"/>
              </a:solidFill>
              <a:latin typeface="Segoe UI"/>
              <a:ea typeface="+mn-lt"/>
              <a:cs typeface="Segoe UI"/>
            </a:endParaRPr>
          </a:p>
          <a:p>
            <a:pPr marL="0" indent="0" algn="ctr">
              <a:buNone/>
            </a:pPr>
            <a:endParaRPr lang="en-US" dirty="0">
              <a:solidFill>
                <a:srgbClr val="DADADA"/>
              </a:solidFill>
              <a:latin typeface="Segoe UI"/>
              <a:ea typeface="+mn-lt"/>
              <a:cs typeface="Segoe UI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DADADA"/>
                </a:solidFill>
                <a:latin typeface="Segoe UI"/>
                <a:ea typeface="+mn-lt"/>
                <a:cs typeface="Segoe UI"/>
              </a:rPr>
              <a:t>Functionality vs Responsibilities</a:t>
            </a:r>
          </a:p>
          <a:p>
            <a:pPr marL="0" indent="0" algn="ctr">
              <a:buNone/>
            </a:pPr>
            <a:endParaRPr lang="en-US" dirty="0">
              <a:solidFill>
                <a:srgbClr val="DADADA"/>
              </a:solidFill>
              <a:latin typeface="Segoe UI"/>
              <a:ea typeface="+mn-lt"/>
              <a:cs typeface="Segoe UI"/>
            </a:endParaRPr>
          </a:p>
          <a:p>
            <a:pPr marL="0" indent="0" algn="ctr">
              <a:buNone/>
            </a:pPr>
            <a:endParaRPr lang="en-US" dirty="0">
              <a:solidFill>
                <a:srgbClr val="DADADA"/>
              </a:solidFill>
              <a:latin typeface="Segoe UI"/>
              <a:ea typeface="+mn-lt"/>
              <a:cs typeface="Segoe UI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DADADA"/>
                </a:solidFill>
                <a:latin typeface="Segoe UI"/>
                <a:ea typeface="+mn-lt"/>
                <a:cs typeface="Segoe UI"/>
              </a:rPr>
              <a:t>At work – 2 Greenfield Projects</a:t>
            </a:r>
            <a:endParaRPr lang="en-US" dirty="0"/>
          </a:p>
          <a:p>
            <a:pPr marL="0" indent="0" algn="ctr">
              <a:buNone/>
            </a:pPr>
            <a:endParaRPr lang="en-US" dirty="0">
              <a:solidFill>
                <a:srgbClr val="DADADA"/>
              </a:solidFill>
              <a:latin typeface="Segoe UI"/>
              <a:ea typeface="+mn-lt"/>
              <a:cs typeface="Segoe UI"/>
            </a:endParaRPr>
          </a:p>
          <a:p>
            <a:pPr marL="0" indent="0" algn="ctr">
              <a:buNone/>
            </a:pPr>
            <a:endParaRPr lang="en-US" dirty="0">
              <a:solidFill>
                <a:srgbClr val="DADADA"/>
              </a:solidFill>
              <a:latin typeface="Segoe UI"/>
              <a:ea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6885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C50-14D5-5ED8-7542-48C68538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DADADA"/>
                </a:solidFill>
                <a:ea typeface="+mj-lt"/>
                <a:cs typeface="+mj-lt"/>
              </a:rPr>
              <a:t>Problem Statement</a:t>
            </a:r>
            <a:endParaRPr lang="en-US" sz="4400">
              <a:ea typeface="+mj-lt"/>
              <a:cs typeface="+mj-lt"/>
            </a:endParaRPr>
          </a:p>
          <a:p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1D21-CFD3-269C-EDFF-88C1B992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DADADA"/>
                </a:solidFill>
                <a:latin typeface="Segoe UI"/>
                <a:ea typeface="+mn-lt"/>
                <a:cs typeface="Segoe UI"/>
              </a:rPr>
              <a:t>The environment is changing faster than any other time in human history, but that doesn't mean its fast.</a:t>
            </a:r>
            <a:endParaRPr lang="en-US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DADADA"/>
                </a:solidFill>
                <a:latin typeface="Segoe UI"/>
                <a:ea typeface="+mn-lt"/>
                <a:cs typeface="Segoe UI"/>
              </a:rPr>
              <a:t>Computer systems are needed to monitor, record, and analyze changes in ecosystem that can take longer than a single human's lifetime.</a:t>
            </a:r>
            <a:endParaRPr lang="en-US" sz="2800" dirty="0">
              <a:latin typeface="Segoe UI"/>
              <a:ea typeface="+mn-lt"/>
              <a:cs typeface="Segoe UI"/>
            </a:endParaRPr>
          </a:p>
          <a:p>
            <a:pPr marL="0" indent="0">
              <a:buNone/>
            </a:pPr>
            <a:endParaRPr lang="en-US" dirty="0"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9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C50-14D5-5ED8-7542-48C68538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DADADA"/>
                </a:solidFill>
                <a:ea typeface="+mj-lt"/>
                <a:cs typeface="+mj-lt"/>
              </a:rPr>
              <a:t>High Level</a:t>
            </a:r>
            <a:endParaRPr lang="en-US" sz="4400" dirty="0">
              <a:ea typeface="+mj-lt"/>
              <a:cs typeface="+mj-lt"/>
            </a:endParaRPr>
          </a:p>
          <a:p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1D21-CFD3-269C-EDFF-88C1B992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DADADA"/>
                </a:solidFill>
                <a:latin typeface="Segoe UI"/>
                <a:ea typeface="+mn-lt"/>
                <a:cs typeface="Segoe UI"/>
              </a:rPr>
              <a:t>Unified Platform</a:t>
            </a:r>
          </a:p>
          <a:p>
            <a:pPr marL="0" indent="0" algn="ctr">
              <a:buNone/>
            </a:pPr>
            <a:endParaRPr lang="en-US" dirty="0">
              <a:solidFill>
                <a:srgbClr val="DADADA"/>
              </a:solidFill>
              <a:latin typeface="Segoe UI"/>
              <a:ea typeface="+mn-lt"/>
              <a:cs typeface="Segoe UI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DADADA"/>
                </a:solidFill>
                <a:latin typeface="Segoe UI"/>
                <a:ea typeface="+mn-lt"/>
                <a:cs typeface="Segoe UI"/>
              </a:rPr>
              <a:t>Automated Data Collection</a:t>
            </a:r>
          </a:p>
          <a:p>
            <a:pPr marL="0" indent="0" algn="ctr">
              <a:buNone/>
            </a:pPr>
            <a:endParaRPr lang="en-US" dirty="0">
              <a:solidFill>
                <a:srgbClr val="DADADA"/>
              </a:solidFill>
              <a:latin typeface="Segoe UI"/>
              <a:ea typeface="+mn-lt"/>
              <a:cs typeface="Segoe UI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DADADA"/>
                </a:solidFill>
                <a:latin typeface="Segoe UI"/>
                <a:ea typeface="+mn-lt"/>
                <a:cs typeface="Segoe UI"/>
              </a:rPr>
              <a:t>Customizable Data Analysis</a:t>
            </a:r>
          </a:p>
          <a:p>
            <a:pPr marL="0" indent="0" algn="ctr">
              <a:buNone/>
            </a:pPr>
            <a:endParaRPr lang="en-US" dirty="0">
              <a:solidFill>
                <a:srgbClr val="DADADA"/>
              </a:solidFill>
              <a:latin typeface="Segoe UI"/>
              <a:ea typeface="+mn-lt"/>
              <a:cs typeface="Segoe UI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DADADA"/>
                </a:solidFill>
                <a:latin typeface="Segoe UI"/>
                <a:ea typeface="+mn-lt"/>
                <a:cs typeface="Segoe UI"/>
              </a:rPr>
              <a:t>Automatic Notification and Report Generation</a:t>
            </a:r>
          </a:p>
        </p:txBody>
      </p:sp>
    </p:spTree>
    <p:extLst>
      <p:ext uri="{BB962C8B-B14F-4D97-AF65-F5344CB8AC3E}">
        <p14:creationId xmlns:p14="http://schemas.microsoft.com/office/powerpoint/2010/main" val="19201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C50-14D5-5ED8-7542-48C68538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DADADA"/>
                </a:solidFill>
                <a:ea typeface="+mj-lt"/>
                <a:cs typeface="+mj-lt"/>
              </a:rPr>
              <a:t>Where to start?</a:t>
            </a:r>
            <a:endParaRPr lang="en-US" sz="4400" dirty="0">
              <a:ea typeface="+mj-lt"/>
              <a:cs typeface="+mj-lt"/>
            </a:endParaRPr>
          </a:p>
          <a:p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1D21-CFD3-269C-EDFF-88C1B992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830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DADADA"/>
                </a:solidFill>
                <a:latin typeface="Segoe UI"/>
                <a:ea typeface="+mn-lt"/>
                <a:cs typeface="Segoe UI"/>
              </a:rPr>
              <a:t>Who is going to use the system?</a:t>
            </a:r>
          </a:p>
          <a:p>
            <a:pPr marL="0" indent="0" algn="ctr">
              <a:buNone/>
            </a:pPr>
            <a:endParaRPr lang="en-US" dirty="0">
              <a:solidFill>
                <a:srgbClr val="DADADA"/>
              </a:solidFill>
              <a:latin typeface="Segoe UI"/>
              <a:cs typeface="Segoe UI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DADADA"/>
                </a:solidFill>
                <a:latin typeface="Segoe UI"/>
                <a:cs typeface="Segoe UI"/>
              </a:rPr>
              <a:t>What goals do they have for this system?</a:t>
            </a:r>
          </a:p>
          <a:p>
            <a:pPr marL="0" indent="0" algn="ctr">
              <a:buNone/>
            </a:pPr>
            <a:endParaRPr lang="en-US" dirty="0">
              <a:solidFill>
                <a:srgbClr val="DADADA"/>
              </a:solidFill>
              <a:latin typeface="Segoe UI"/>
              <a:cs typeface="Segoe UI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DADADA"/>
                </a:solidFill>
                <a:latin typeface="Segoe UI"/>
                <a:cs typeface="Segoe UI"/>
              </a:rPr>
              <a:t>How can we best fulfill these goals?</a:t>
            </a:r>
          </a:p>
        </p:txBody>
      </p:sp>
      <p:pic>
        <p:nvPicPr>
          <p:cNvPr id="5" name="Picture 4" descr="A diagram of a system&#10;&#10;Description automatically generated">
            <a:extLst>
              <a:ext uri="{FF2B5EF4-FFF2-40B4-BE49-F238E27FC236}">
                <a16:creationId xmlns:a16="http://schemas.microsoft.com/office/drawing/2014/main" id="{8EF81DB2-944B-6F74-7544-5A877A52A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978" y="1370280"/>
            <a:ext cx="5435066" cy="52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9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61CAB782-2A35-C39F-547C-27240531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07" y="713447"/>
            <a:ext cx="8069704" cy="54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3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process&#10;&#10;Description automatically generated">
            <a:extLst>
              <a:ext uri="{FF2B5EF4-FFF2-40B4-BE49-F238E27FC236}">
                <a16:creationId xmlns:a16="http://schemas.microsoft.com/office/drawing/2014/main" id="{482A744C-FFDC-9048-F1F0-58133ED9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" y="1617669"/>
            <a:ext cx="6926705" cy="3623621"/>
          </a:xfrm>
          <a:prstGeom prst="rect">
            <a:avLst/>
          </a:prstGeom>
        </p:spPr>
      </p:pic>
      <p:pic>
        <p:nvPicPr>
          <p:cNvPr id="12" name="Picture 11" descr="A diagram of a flowchart&#10;&#10;Description automatically generated">
            <a:extLst>
              <a:ext uri="{FF2B5EF4-FFF2-40B4-BE49-F238E27FC236}">
                <a16:creationId xmlns:a16="http://schemas.microsoft.com/office/drawing/2014/main" id="{B3128446-CDD5-09AC-E274-B515D9B0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88" y="200614"/>
            <a:ext cx="5260766" cy="64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4A2D127C-39A7-2AB4-5AC9-F4743F62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74" y="581878"/>
            <a:ext cx="10168327" cy="56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8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23055A-FAD0-7115-7D99-C3614C6E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" y="35386"/>
            <a:ext cx="12185754" cy="679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7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664B5C-2B4B-E81C-8549-5158FC6CF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548" y="688468"/>
            <a:ext cx="7055149" cy="5476406"/>
          </a:xfrm>
        </p:spPr>
      </p:pic>
    </p:spTree>
    <p:extLst>
      <p:ext uri="{BB962C8B-B14F-4D97-AF65-F5344CB8AC3E}">
        <p14:creationId xmlns:p14="http://schemas.microsoft.com/office/powerpoint/2010/main" val="332838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Environmental Monitoring and Prediction System </vt:lpstr>
      <vt:lpstr>Problem Statement </vt:lpstr>
      <vt:lpstr>High Level </vt:lpstr>
      <vt:lpstr>Where to start?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What's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141</cp:revision>
  <dcterms:created xsi:type="dcterms:W3CDTF">2024-08-11T16:38:06Z</dcterms:created>
  <dcterms:modified xsi:type="dcterms:W3CDTF">2024-08-11T18:47:12Z</dcterms:modified>
</cp:coreProperties>
</file>