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80910ebe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80910ebe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80910ebe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80910ebe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80910ebe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80910ebe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80910ebe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80910ebe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80910ebe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80910ebe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80910ebe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80910ebe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668fcb17f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668fcb17f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668fcb17f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668fcb17f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80910ebe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80910ebe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668fcb17f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668fcb17f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80910ebe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80910ebe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80910ebe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80910ebe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80910ebe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580910ebe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 Forms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(Part1: Template Driven)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/>
              <a:t>Who bind the FormControl and FormGroup to the form and its input elements ? </a:t>
            </a:r>
            <a:endParaRPr b="1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598575"/>
            <a:ext cx="7583901" cy="36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925" y="598575"/>
            <a:ext cx="7753451" cy="438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9" name="Google Shape;3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950" y="598575"/>
            <a:ext cx="7660226" cy="448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66" name="Google Shape;3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520400"/>
            <a:ext cx="7365499" cy="440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Form ?</a:t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525" y="1496625"/>
            <a:ext cx="3301973" cy="3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/>
          <p:nvPr/>
        </p:nvSpPr>
        <p:spPr>
          <a:xfrm>
            <a:off x="5052375" y="1539000"/>
            <a:ext cx="3422100" cy="23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It is a template through which the user can send (write, update) data to the server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493199"/>
            <a:ext cx="7676925" cy="451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575" y="430175"/>
            <a:ext cx="7773550" cy="422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1750" y="849150"/>
            <a:ext cx="6414050" cy="363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875" y="598575"/>
            <a:ext cx="7589250" cy="42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598570"/>
            <a:ext cx="7030500" cy="442325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9"/>
          <p:cNvSpPr txBox="1"/>
          <p:nvPr/>
        </p:nvSpPr>
        <p:spPr>
          <a:xfrm>
            <a:off x="1296000" y="222750"/>
            <a:ext cx="69762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What define the build blocks(FormControl, FormGroup) ?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6" name="Google Shape;3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598575"/>
            <a:ext cx="7646700" cy="42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550" y="546750"/>
            <a:ext cx="7717574" cy="45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