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Alegrey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Alegreya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legreya-italic.fntdata"/><Relationship Id="rId25" Type="http://schemas.openxmlformats.org/officeDocument/2006/relationships/font" Target="fonts/Alegreya-bold.fntdata"/><Relationship Id="rId27" Type="http://schemas.openxmlformats.org/officeDocument/2006/relationships/font" Target="fonts/Alegrey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f527aa1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f527aa1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f527aa1c_1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f527aa1c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f527aa1c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f527aa1c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9e1c06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9e1c06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f527aa1c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f527aa1c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f527aa1c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f527aa1c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f527aa1c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f527aa1c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f527aa1c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f527aa1c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f527aa1c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f527aa1c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f527aa1c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f527aa1c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f527aa1c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f527aa1c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Pass: CursProgramare2016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the Angular Application</a:t>
            </a:r>
            <a:endParaRPr/>
          </a:p>
        </p:txBody>
      </p:sp>
      <p:pic>
        <p:nvPicPr>
          <p:cNvPr id="446" name="Google Shape;4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00" y="1136347"/>
            <a:ext cx="7817375" cy="3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Component?</a:t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8950" cy="2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/>
        </p:nvSpPr>
        <p:spPr>
          <a:xfrm>
            <a:off x="2773888" y="1399063"/>
            <a:ext cx="2568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 este o aplicatie web?</a:t>
            </a:r>
            <a:endParaRPr sz="1000"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5983089" y="956842"/>
            <a:ext cx="1764268" cy="1808920"/>
            <a:chOff x="6318950" y="949725"/>
            <a:chExt cx="2276475" cy="2295875"/>
          </a:xfrm>
        </p:grpSpPr>
        <p:pic>
          <p:nvPicPr>
            <p:cNvPr id="330" name="Google Shape;33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8950" y="949725"/>
              <a:ext cx="2276475" cy="200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6"/>
            <p:cNvSpPr txBox="1"/>
            <p:nvPr/>
          </p:nvSpPr>
          <p:spPr>
            <a:xfrm>
              <a:off x="6653400" y="2921000"/>
              <a:ext cx="17991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Application</a:t>
              </a:r>
              <a:endParaRPr sz="1000"/>
            </a:p>
          </p:txBody>
        </p:sp>
      </p:grpSp>
      <p:cxnSp>
        <p:nvCxnSpPr>
          <p:cNvPr id="332" name="Google Shape;332;p26"/>
          <p:cNvCxnSpPr/>
          <p:nvPr/>
        </p:nvCxnSpPr>
        <p:spPr>
          <a:xfrm rot="10800000">
            <a:off x="2751550" y="1814350"/>
            <a:ext cx="30834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333" name="Google Shape;3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250" y="1333499"/>
            <a:ext cx="657025" cy="9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>
            <a:off x="1304403" y="1107725"/>
            <a:ext cx="1175200" cy="1496800"/>
          </a:xfrm>
          <a:custGeom>
            <a:rect b="b" l="l" r="r" t="t"/>
            <a:pathLst>
              <a:path extrusionOk="0" h="59872" w="47008">
                <a:moveTo>
                  <a:pt x="21202" y="0"/>
                </a:moveTo>
                <a:cubicBezTo>
                  <a:pt x="24730" y="894"/>
                  <a:pt x="38135" y="1082"/>
                  <a:pt x="42368" y="5362"/>
                </a:cubicBezTo>
                <a:cubicBezTo>
                  <a:pt x="46601" y="9642"/>
                  <a:pt x="46320" y="17309"/>
                  <a:pt x="46602" y="25682"/>
                </a:cubicBezTo>
                <a:cubicBezTo>
                  <a:pt x="46884" y="34055"/>
                  <a:pt x="48013" y="49954"/>
                  <a:pt x="44062" y="55598"/>
                </a:cubicBezTo>
                <a:cubicBezTo>
                  <a:pt x="40111" y="61243"/>
                  <a:pt x="29810" y="59643"/>
                  <a:pt x="22895" y="59549"/>
                </a:cubicBezTo>
                <a:cubicBezTo>
                  <a:pt x="15981" y="59455"/>
                  <a:pt x="6291" y="59737"/>
                  <a:pt x="2575" y="55033"/>
                </a:cubicBezTo>
                <a:cubicBezTo>
                  <a:pt x="-1141" y="50329"/>
                  <a:pt x="271" y="39606"/>
                  <a:pt x="600" y="31327"/>
                </a:cubicBezTo>
                <a:cubicBezTo>
                  <a:pt x="929" y="23049"/>
                  <a:pt x="-2316" y="10536"/>
                  <a:pt x="4551" y="5362"/>
                </a:cubicBezTo>
                <a:cubicBezTo>
                  <a:pt x="11418" y="188"/>
                  <a:pt x="35595" y="1129"/>
                  <a:pt x="41804" y="282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35" name="Google Shape;335;p26"/>
          <p:cNvCxnSpPr/>
          <p:nvPr/>
        </p:nvCxnSpPr>
        <p:spPr>
          <a:xfrm flipH="1" rot="10800000">
            <a:off x="1700400" y="917350"/>
            <a:ext cx="2469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7650" y="216050"/>
            <a:ext cx="1175200" cy="50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/>
        </p:nvSpPr>
        <p:spPr>
          <a:xfrm>
            <a:off x="1947300" y="762063"/>
            <a:ext cx="2208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IE, Chrome, FireFox, Safari, Opera</a:t>
            </a:r>
            <a:endParaRPr sz="800"/>
          </a:p>
        </p:txBody>
      </p:sp>
      <p:sp>
        <p:nvSpPr>
          <p:cNvPr id="338" name="Google Shape;338;p26"/>
          <p:cNvSpPr txBox="1"/>
          <p:nvPr/>
        </p:nvSpPr>
        <p:spPr>
          <a:xfrm>
            <a:off x="6277675" y="2765750"/>
            <a:ext cx="117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Web Server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6023120" y="2435925"/>
            <a:ext cx="1429650" cy="962950"/>
          </a:xfrm>
          <a:custGeom>
            <a:rect b="b" l="l" r="r" t="t"/>
            <a:pathLst>
              <a:path extrusionOk="0" h="38518" w="57186">
                <a:moveTo>
                  <a:pt x="20093" y="2823"/>
                </a:moveTo>
                <a:cubicBezTo>
                  <a:pt x="25455" y="3058"/>
                  <a:pt x="46904" y="-1128"/>
                  <a:pt x="52266" y="4234"/>
                </a:cubicBezTo>
                <a:cubicBezTo>
                  <a:pt x="57628" y="9596"/>
                  <a:pt x="59839" y="29869"/>
                  <a:pt x="52266" y="34996"/>
                </a:cubicBezTo>
                <a:cubicBezTo>
                  <a:pt x="44693" y="40123"/>
                  <a:pt x="15013" y="39182"/>
                  <a:pt x="6828" y="34996"/>
                </a:cubicBezTo>
                <a:cubicBezTo>
                  <a:pt x="-1356" y="30810"/>
                  <a:pt x="-1592" y="15711"/>
                  <a:pt x="3159" y="9878"/>
                </a:cubicBezTo>
                <a:cubicBezTo>
                  <a:pt x="7910" y="4045"/>
                  <a:pt x="29971" y="1646"/>
                  <a:pt x="35333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Google Shape;340;p26"/>
          <p:cNvSpPr txBox="1"/>
          <p:nvPr/>
        </p:nvSpPr>
        <p:spPr>
          <a:xfrm>
            <a:off x="183450" y="1643950"/>
            <a:ext cx="1015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Web Client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183450" y="1895125"/>
            <a:ext cx="1015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User Agent</a:t>
            </a:r>
            <a:endParaRPr b="1" sz="1200">
              <a:solidFill>
                <a:srgbClr val="3C78D8"/>
              </a:solidFill>
            </a:endParaRPr>
          </a:p>
        </p:txBody>
      </p:sp>
      <p:cxnSp>
        <p:nvCxnSpPr>
          <p:cNvPr id="342" name="Google Shape;342;p26"/>
          <p:cNvCxnSpPr/>
          <p:nvPr/>
        </p:nvCxnSpPr>
        <p:spPr>
          <a:xfrm>
            <a:off x="2801050" y="1587500"/>
            <a:ext cx="3048000" cy="5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6"/>
          <p:cNvSpPr txBox="1"/>
          <p:nvPr/>
        </p:nvSpPr>
        <p:spPr>
          <a:xfrm>
            <a:off x="3555600" y="1231950"/>
            <a:ext cx="135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protocol</a:t>
            </a:r>
            <a:endParaRPr sz="1000"/>
          </a:p>
        </p:txBody>
      </p:sp>
      <p:sp>
        <p:nvSpPr>
          <p:cNvPr id="344" name="Google Shape;344;p26"/>
          <p:cNvSpPr txBox="1"/>
          <p:nvPr/>
        </p:nvSpPr>
        <p:spPr>
          <a:xfrm>
            <a:off x="416275" y="3478625"/>
            <a:ext cx="1112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Ex Protocols:</a:t>
            </a:r>
            <a:endParaRPr b="1" sz="900" u="sng"/>
          </a:p>
        </p:txBody>
      </p:sp>
      <p:sp>
        <p:nvSpPr>
          <p:cNvPr id="345" name="Google Shape;345;p26"/>
          <p:cNvSpPr txBox="1"/>
          <p:nvPr/>
        </p:nvSpPr>
        <p:spPr>
          <a:xfrm>
            <a:off x="149325" y="3708625"/>
            <a:ext cx="1112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HTTP</a:t>
            </a:r>
            <a:endParaRPr sz="900"/>
          </a:p>
        </p:txBody>
      </p:sp>
      <p:sp>
        <p:nvSpPr>
          <p:cNvPr id="346" name="Google Shape;346;p26"/>
          <p:cNvSpPr txBox="1"/>
          <p:nvPr/>
        </p:nvSpPr>
        <p:spPr>
          <a:xfrm>
            <a:off x="149325" y="3980950"/>
            <a:ext cx="1112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FTP</a:t>
            </a:r>
            <a:endParaRPr sz="900"/>
          </a:p>
        </p:txBody>
      </p:sp>
      <p:sp>
        <p:nvSpPr>
          <p:cNvPr id="347" name="Google Shape;347;p26"/>
          <p:cNvSpPr txBox="1"/>
          <p:nvPr/>
        </p:nvSpPr>
        <p:spPr>
          <a:xfrm>
            <a:off x="135300" y="4241925"/>
            <a:ext cx="156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TCP</a:t>
            </a:r>
            <a:endParaRPr sz="900"/>
          </a:p>
        </p:txBody>
      </p:sp>
      <p:sp>
        <p:nvSpPr>
          <p:cNvPr id="348" name="Google Shape;348;p26"/>
          <p:cNvSpPr txBox="1"/>
          <p:nvPr/>
        </p:nvSpPr>
        <p:spPr>
          <a:xfrm>
            <a:off x="135300" y="4470525"/>
            <a:ext cx="2404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Altele: SMTP, POP, XRP, Bitcoin Protocol, etc </a:t>
            </a:r>
            <a:endParaRPr sz="900"/>
          </a:p>
        </p:txBody>
      </p:sp>
      <p:sp>
        <p:nvSpPr>
          <p:cNvPr id="349" name="Google Shape;349;p26"/>
          <p:cNvSpPr txBox="1"/>
          <p:nvPr/>
        </p:nvSpPr>
        <p:spPr>
          <a:xfrm>
            <a:off x="7608900" y="836800"/>
            <a:ext cx="153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Web Resource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7628550" y="1006050"/>
            <a:ext cx="1495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HTML, PDF, JSON, JS ...</a:t>
            </a:r>
            <a:endParaRPr sz="600"/>
          </a:p>
        </p:txBody>
      </p:sp>
      <p:pic>
        <p:nvPicPr>
          <p:cNvPr id="351" name="Google Shape;3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1400" y="1164813"/>
            <a:ext cx="913900" cy="90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26"/>
          <p:cNvCxnSpPr/>
          <p:nvPr/>
        </p:nvCxnSpPr>
        <p:spPr>
          <a:xfrm>
            <a:off x="2801050" y="1820325"/>
            <a:ext cx="5143500" cy="21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3" name="Google Shape;353;p26"/>
          <p:cNvSpPr txBox="1"/>
          <p:nvPr/>
        </p:nvSpPr>
        <p:spPr>
          <a:xfrm>
            <a:off x="7805700" y="2198425"/>
            <a:ext cx="10653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legreya"/>
                <a:ea typeface="Alegreya"/>
                <a:cs typeface="Alegreya"/>
                <a:sym typeface="Alegreya"/>
              </a:rPr>
              <a:t>Static or Dynamic</a:t>
            </a:r>
            <a:endParaRPr sz="700">
              <a:latin typeface="Alegreya"/>
              <a:ea typeface="Alegreya"/>
              <a:cs typeface="Alegreya"/>
              <a:sym typeface="Alegreya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 flipH="1" rot="10800000">
            <a:off x="8139300" y="2122150"/>
            <a:ext cx="1692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6"/>
          <p:cNvSpPr txBox="1"/>
          <p:nvPr/>
        </p:nvSpPr>
        <p:spPr>
          <a:xfrm>
            <a:off x="8262750" y="2000825"/>
            <a:ext cx="861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Doesn’t change</a:t>
            </a:r>
            <a:endParaRPr sz="600"/>
          </a:p>
        </p:txBody>
      </p:sp>
      <p:sp>
        <p:nvSpPr>
          <p:cNvPr id="356" name="Google Shape;356;p26"/>
          <p:cNvSpPr txBox="1"/>
          <p:nvPr/>
        </p:nvSpPr>
        <p:spPr>
          <a:xfrm>
            <a:off x="7931400" y="2501775"/>
            <a:ext cx="1015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Generated on the fly</a:t>
            </a:r>
            <a:endParaRPr sz="600"/>
          </a:p>
        </p:txBody>
      </p:sp>
      <p:cxnSp>
        <p:nvCxnSpPr>
          <p:cNvPr id="357" name="Google Shape;357;p26"/>
          <p:cNvCxnSpPr/>
          <p:nvPr/>
        </p:nvCxnSpPr>
        <p:spPr>
          <a:xfrm flipH="1">
            <a:off x="8440200" y="2393175"/>
            <a:ext cx="111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6"/>
          <p:cNvSpPr txBox="1"/>
          <p:nvPr/>
        </p:nvSpPr>
        <p:spPr>
          <a:xfrm>
            <a:off x="7931400" y="3479788"/>
            <a:ext cx="1015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URL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2185275" y="3986875"/>
            <a:ext cx="4671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http://www.google.com:8080/2017/07/up-and-running-trainning.html</a:t>
            </a:r>
            <a:endParaRPr b="1" sz="1000"/>
          </a:p>
        </p:txBody>
      </p:sp>
      <p:cxnSp>
        <p:nvCxnSpPr>
          <p:cNvPr id="360" name="Google Shape;360;p26"/>
          <p:cNvCxnSpPr/>
          <p:nvPr/>
        </p:nvCxnSpPr>
        <p:spPr>
          <a:xfrm>
            <a:off x="2295875" y="4226275"/>
            <a:ext cx="282300" cy="7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6"/>
          <p:cNvCxnSpPr/>
          <p:nvPr/>
        </p:nvCxnSpPr>
        <p:spPr>
          <a:xfrm>
            <a:off x="2607725" y="4233325"/>
            <a:ext cx="10500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6"/>
          <p:cNvCxnSpPr/>
          <p:nvPr/>
        </p:nvCxnSpPr>
        <p:spPr>
          <a:xfrm>
            <a:off x="3750725" y="4233325"/>
            <a:ext cx="2277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" name="Google Shape;363;p26"/>
          <p:cNvGrpSpPr/>
          <p:nvPr/>
        </p:nvGrpSpPr>
        <p:grpSpPr>
          <a:xfrm>
            <a:off x="3224400" y="701325"/>
            <a:ext cx="1956675" cy="629275"/>
            <a:chOff x="3224400" y="701325"/>
            <a:chExt cx="1956675" cy="629275"/>
          </a:xfrm>
        </p:grpSpPr>
        <p:grpSp>
          <p:nvGrpSpPr>
            <p:cNvPr id="364" name="Google Shape;364;p26"/>
            <p:cNvGrpSpPr/>
            <p:nvPr/>
          </p:nvGrpSpPr>
          <p:grpSpPr>
            <a:xfrm>
              <a:off x="3224400" y="963349"/>
              <a:ext cx="1956675" cy="367251"/>
              <a:chOff x="3224400" y="963349"/>
              <a:chExt cx="1956675" cy="367251"/>
            </a:xfrm>
          </p:grpSpPr>
          <p:sp>
            <p:nvSpPr>
              <p:cNvPr id="365" name="Google Shape;365;p26"/>
              <p:cNvSpPr/>
              <p:nvPr/>
            </p:nvSpPr>
            <p:spPr>
              <a:xfrm>
                <a:off x="3224400" y="963349"/>
                <a:ext cx="1778000" cy="292550"/>
              </a:xfrm>
              <a:custGeom>
                <a:rect b="b" l="l" r="r" t="t"/>
                <a:pathLst>
                  <a:path extrusionOk="0" h="11702" w="71120">
                    <a:moveTo>
                      <a:pt x="0" y="11702"/>
                    </a:moveTo>
                    <a:cubicBezTo>
                      <a:pt x="9619" y="9410"/>
                      <a:pt x="17989" y="3050"/>
                      <a:pt x="27657" y="977"/>
                    </a:cubicBezTo>
                    <a:cubicBezTo>
                      <a:pt x="42089" y="-2117"/>
                      <a:pt x="57918" y="2843"/>
                      <a:pt x="71120" y="9444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6" name="Google Shape;366;p26"/>
              <p:cNvSpPr/>
              <p:nvPr/>
            </p:nvSpPr>
            <p:spPr>
              <a:xfrm>
                <a:off x="4927075" y="1140100"/>
                <a:ext cx="254000" cy="190500"/>
              </a:xfrm>
              <a:custGeom>
                <a:rect b="b" l="l" r="r" t="t"/>
                <a:pathLst>
                  <a:path extrusionOk="0" h="7620" w="10160">
                    <a:moveTo>
                      <a:pt x="5080" y="0"/>
                    </a:moveTo>
                    <a:lnTo>
                      <a:pt x="0" y="5363"/>
                    </a:lnTo>
                    <a:lnTo>
                      <a:pt x="10160" y="762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67" name="Google Shape;367;p26"/>
            <p:cNvSpPr txBox="1"/>
            <p:nvPr/>
          </p:nvSpPr>
          <p:spPr>
            <a:xfrm>
              <a:off x="3694838" y="701325"/>
              <a:ext cx="1015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C78D8"/>
                  </a:solidFill>
                </a:rPr>
                <a:t>Request</a:t>
              </a:r>
              <a:endParaRPr b="1" sz="1200">
                <a:solidFill>
                  <a:srgbClr val="3C78D8"/>
                </a:solidFill>
              </a:endParaRPr>
            </a:p>
          </p:txBody>
        </p:sp>
      </p:grpSp>
      <p:grpSp>
        <p:nvGrpSpPr>
          <p:cNvPr id="368" name="Google Shape;368;p26"/>
          <p:cNvGrpSpPr/>
          <p:nvPr/>
        </p:nvGrpSpPr>
        <p:grpSpPr>
          <a:xfrm>
            <a:off x="3113663" y="1996725"/>
            <a:ext cx="1888737" cy="424553"/>
            <a:chOff x="3113663" y="1996725"/>
            <a:chExt cx="1888737" cy="424553"/>
          </a:xfrm>
        </p:grpSpPr>
        <p:grpSp>
          <p:nvGrpSpPr>
            <p:cNvPr id="369" name="Google Shape;369;p26"/>
            <p:cNvGrpSpPr/>
            <p:nvPr/>
          </p:nvGrpSpPr>
          <p:grpSpPr>
            <a:xfrm>
              <a:off x="3113663" y="2055976"/>
              <a:ext cx="1888737" cy="365302"/>
              <a:chOff x="3113663" y="912976"/>
              <a:chExt cx="1888737" cy="365302"/>
            </a:xfrm>
          </p:grpSpPr>
          <p:sp>
            <p:nvSpPr>
              <p:cNvPr id="370" name="Google Shape;370;p26"/>
              <p:cNvSpPr/>
              <p:nvPr/>
            </p:nvSpPr>
            <p:spPr>
              <a:xfrm flipH="1" rot="10800000">
                <a:off x="3224400" y="1017265"/>
                <a:ext cx="1778000" cy="261013"/>
              </a:xfrm>
              <a:custGeom>
                <a:rect b="b" l="l" r="r" t="t"/>
                <a:pathLst>
                  <a:path extrusionOk="0" h="11702" w="71120">
                    <a:moveTo>
                      <a:pt x="0" y="11702"/>
                    </a:moveTo>
                    <a:cubicBezTo>
                      <a:pt x="9619" y="9410"/>
                      <a:pt x="17989" y="3050"/>
                      <a:pt x="27657" y="977"/>
                    </a:cubicBezTo>
                    <a:cubicBezTo>
                      <a:pt x="42089" y="-2117"/>
                      <a:pt x="57918" y="2843"/>
                      <a:pt x="71120" y="9444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71" name="Google Shape;371;p26"/>
              <p:cNvSpPr/>
              <p:nvPr/>
            </p:nvSpPr>
            <p:spPr>
              <a:xfrm rot="10800000">
                <a:off x="3113663" y="912976"/>
                <a:ext cx="169189" cy="184804"/>
              </a:xfrm>
              <a:custGeom>
                <a:rect b="b" l="l" r="r" t="t"/>
                <a:pathLst>
                  <a:path extrusionOk="0" h="7620" w="10160">
                    <a:moveTo>
                      <a:pt x="5080" y="0"/>
                    </a:moveTo>
                    <a:lnTo>
                      <a:pt x="0" y="5363"/>
                    </a:lnTo>
                    <a:lnTo>
                      <a:pt x="10160" y="762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72" name="Google Shape;372;p26"/>
            <p:cNvSpPr txBox="1"/>
            <p:nvPr/>
          </p:nvSpPr>
          <p:spPr>
            <a:xfrm>
              <a:off x="3694838" y="1996725"/>
              <a:ext cx="1015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C78D8"/>
                  </a:solidFill>
                </a:rPr>
                <a:t>Response</a:t>
              </a:r>
              <a:endParaRPr b="1" sz="1200">
                <a:solidFill>
                  <a:srgbClr val="3C78D8"/>
                </a:solidFill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1261425" y="3556975"/>
            <a:ext cx="1302375" cy="303300"/>
            <a:chOff x="1261425" y="3556975"/>
            <a:chExt cx="1302375" cy="303300"/>
          </a:xfrm>
        </p:grpSpPr>
        <p:cxnSp>
          <p:nvCxnSpPr>
            <p:cNvPr id="374" name="Google Shape;374;p26"/>
            <p:cNvCxnSpPr>
              <a:stCxn id="345" idx="3"/>
            </p:cNvCxnSpPr>
            <p:nvPr/>
          </p:nvCxnSpPr>
          <p:spPr>
            <a:xfrm flipH="1" rot="10800000">
              <a:off x="1261425" y="3732475"/>
              <a:ext cx="467100" cy="1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5" name="Google Shape;375;p26"/>
            <p:cNvSpPr txBox="1"/>
            <p:nvPr/>
          </p:nvSpPr>
          <p:spPr>
            <a:xfrm>
              <a:off x="1548000" y="3556975"/>
              <a:ext cx="1015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C78D8"/>
                  </a:solidFill>
                </a:rPr>
                <a:t>Stateless</a:t>
              </a:r>
              <a:endParaRPr b="1" sz="1000">
                <a:solidFill>
                  <a:srgbClr val="3C78D8"/>
                </a:solidFill>
              </a:endParaRPr>
            </a:p>
          </p:txBody>
        </p:sp>
      </p:grpSp>
      <p:sp>
        <p:nvSpPr>
          <p:cNvPr id="376" name="Google Shape;376;p26"/>
          <p:cNvSpPr txBox="1"/>
          <p:nvPr/>
        </p:nvSpPr>
        <p:spPr>
          <a:xfrm rot="-2059342">
            <a:off x="3349210" y="1443000"/>
            <a:ext cx="1764304" cy="3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HTTP Transaction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2595020" y="556421"/>
            <a:ext cx="3061550" cy="2344875"/>
          </a:xfrm>
          <a:custGeom>
            <a:rect b="b" l="l" r="r" t="t"/>
            <a:pathLst>
              <a:path extrusionOk="0" h="93795" w="122462">
                <a:moveTo>
                  <a:pt x="48599" y="603"/>
                </a:moveTo>
                <a:cubicBezTo>
                  <a:pt x="69786" y="-80"/>
                  <a:pt x="96729" y="-2681"/>
                  <a:pt x="110970" y="13021"/>
                </a:cubicBezTo>
                <a:cubicBezTo>
                  <a:pt x="127540" y="31291"/>
                  <a:pt x="125588" y="69521"/>
                  <a:pt x="108148" y="86963"/>
                </a:cubicBezTo>
                <a:cubicBezTo>
                  <a:pt x="97359" y="97753"/>
                  <a:pt x="77083" y="93471"/>
                  <a:pt x="62428" y="89221"/>
                </a:cubicBezTo>
                <a:cubicBezTo>
                  <a:pt x="36902" y="81819"/>
                  <a:pt x="-858" y="66112"/>
                  <a:pt x="57" y="39550"/>
                </a:cubicBezTo>
                <a:cubicBezTo>
                  <a:pt x="1243" y="5118"/>
                  <a:pt x="73778" y="-7905"/>
                  <a:pt x="100246" y="14150"/>
                </a:cubicBezTo>
                <a:cubicBezTo>
                  <a:pt x="113791" y="25437"/>
                  <a:pt x="114771" y="49804"/>
                  <a:pt x="108712" y="66361"/>
                </a:cubicBezTo>
                <a:cubicBezTo>
                  <a:pt x="103190" y="81452"/>
                  <a:pt x="83238" y="92271"/>
                  <a:pt x="67226" y="90914"/>
                </a:cubicBezTo>
                <a:cubicBezTo>
                  <a:pt x="53130" y="89720"/>
                  <a:pt x="40619" y="80815"/>
                  <a:pt x="28561" y="73416"/>
                </a:cubicBezTo>
                <a:cubicBezTo>
                  <a:pt x="20399" y="68408"/>
                  <a:pt x="9542" y="65797"/>
                  <a:pt x="4572" y="57612"/>
                </a:cubicBezTo>
                <a:cubicBezTo>
                  <a:pt x="311" y="50594"/>
                  <a:pt x="705" y="41049"/>
                  <a:pt x="2597" y="33059"/>
                </a:cubicBezTo>
                <a:cubicBezTo>
                  <a:pt x="4866" y="23480"/>
                  <a:pt x="12235" y="14511"/>
                  <a:pt x="20941" y="9916"/>
                </a:cubicBezTo>
                <a:cubicBezTo>
                  <a:pt x="34143" y="2949"/>
                  <a:pt x="50323" y="3425"/>
                  <a:pt x="65250" y="3425"/>
                </a:cubicBezTo>
                <a:cubicBezTo>
                  <a:pt x="78112" y="3425"/>
                  <a:pt x="92238" y="1409"/>
                  <a:pt x="103632" y="7376"/>
                </a:cubicBezTo>
                <a:cubicBezTo>
                  <a:pt x="119024" y="15437"/>
                  <a:pt x="120676" y="39716"/>
                  <a:pt x="119437" y="57047"/>
                </a:cubicBezTo>
                <a:cubicBezTo>
                  <a:pt x="118614" y="68555"/>
                  <a:pt x="112038" y="82750"/>
                  <a:pt x="101092" y="86399"/>
                </a:cubicBezTo>
                <a:cubicBezTo>
                  <a:pt x="90552" y="89912"/>
                  <a:pt x="78888" y="88338"/>
                  <a:pt x="67790" y="87810"/>
                </a:cubicBezTo>
                <a:cubicBezTo>
                  <a:pt x="54020" y="87155"/>
                  <a:pt x="39286" y="85816"/>
                  <a:pt x="27432" y="78779"/>
                </a:cubicBezTo>
                <a:cubicBezTo>
                  <a:pt x="18436" y="73438"/>
                  <a:pt x="14665" y="62201"/>
                  <a:pt x="8241" y="53943"/>
                </a:cubicBezTo>
                <a:cubicBezTo>
                  <a:pt x="6524" y="51735"/>
                  <a:pt x="3275" y="50448"/>
                  <a:pt x="2597" y="47734"/>
                </a:cubicBezTo>
              </a:path>
            </a:pathLst>
          </a:cu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p26"/>
          <p:cNvSpPr/>
          <p:nvPr/>
        </p:nvSpPr>
        <p:spPr>
          <a:xfrm>
            <a:off x="8080724" y="3342850"/>
            <a:ext cx="657067" cy="556296"/>
          </a:xfrm>
          <a:custGeom>
            <a:rect b="b" l="l" r="r" t="t"/>
            <a:pathLst>
              <a:path extrusionOk="0" h="38518" w="57186">
                <a:moveTo>
                  <a:pt x="20093" y="2823"/>
                </a:moveTo>
                <a:cubicBezTo>
                  <a:pt x="25455" y="3058"/>
                  <a:pt x="46904" y="-1128"/>
                  <a:pt x="52266" y="4234"/>
                </a:cubicBezTo>
                <a:cubicBezTo>
                  <a:pt x="57628" y="9596"/>
                  <a:pt x="59839" y="29869"/>
                  <a:pt x="52266" y="34996"/>
                </a:cubicBezTo>
                <a:cubicBezTo>
                  <a:pt x="44693" y="40123"/>
                  <a:pt x="15013" y="39182"/>
                  <a:pt x="6828" y="34996"/>
                </a:cubicBezTo>
                <a:cubicBezTo>
                  <a:pt x="-1356" y="30810"/>
                  <a:pt x="-1592" y="15711"/>
                  <a:pt x="3159" y="9878"/>
                </a:cubicBezTo>
                <a:cubicBezTo>
                  <a:pt x="7910" y="4045"/>
                  <a:pt x="29971" y="1646"/>
                  <a:pt x="35333" y="0"/>
                </a:cubicBezTo>
              </a:path>
            </a:pathLst>
          </a:cu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26"/>
          <p:cNvSpPr/>
          <p:nvPr/>
        </p:nvSpPr>
        <p:spPr>
          <a:xfrm>
            <a:off x="7589250" y="801650"/>
            <a:ext cx="1535153" cy="358525"/>
          </a:xfrm>
          <a:custGeom>
            <a:rect b="b" l="l" r="r" t="t"/>
            <a:pathLst>
              <a:path extrusionOk="0" h="14341" w="69748">
                <a:moveTo>
                  <a:pt x="12875" y="3596"/>
                </a:moveTo>
                <a:cubicBezTo>
                  <a:pt x="18483" y="3382"/>
                  <a:pt x="37105" y="1670"/>
                  <a:pt x="46523" y="2312"/>
                </a:cubicBezTo>
                <a:cubicBezTo>
                  <a:pt x="55941" y="2954"/>
                  <a:pt x="67328" y="5608"/>
                  <a:pt x="69383" y="7449"/>
                </a:cubicBezTo>
                <a:cubicBezTo>
                  <a:pt x="71438" y="9290"/>
                  <a:pt x="63946" y="12243"/>
                  <a:pt x="58852" y="13356"/>
                </a:cubicBezTo>
                <a:cubicBezTo>
                  <a:pt x="53758" y="14469"/>
                  <a:pt x="45538" y="13999"/>
                  <a:pt x="38817" y="14127"/>
                </a:cubicBezTo>
                <a:cubicBezTo>
                  <a:pt x="32096" y="14256"/>
                  <a:pt x="24006" y="14341"/>
                  <a:pt x="18526" y="14127"/>
                </a:cubicBezTo>
                <a:cubicBezTo>
                  <a:pt x="13047" y="13913"/>
                  <a:pt x="9022" y="13871"/>
                  <a:pt x="5940" y="12843"/>
                </a:cubicBezTo>
                <a:cubicBezTo>
                  <a:pt x="2858" y="11816"/>
                  <a:pt x="-96" y="9246"/>
                  <a:pt x="32" y="7962"/>
                </a:cubicBezTo>
                <a:cubicBezTo>
                  <a:pt x="160" y="6678"/>
                  <a:pt x="3628" y="6036"/>
                  <a:pt x="6710" y="5137"/>
                </a:cubicBezTo>
                <a:cubicBezTo>
                  <a:pt x="9792" y="4238"/>
                  <a:pt x="15358" y="3425"/>
                  <a:pt x="18526" y="2569"/>
                </a:cubicBezTo>
                <a:cubicBezTo>
                  <a:pt x="21694" y="1713"/>
                  <a:pt x="24519" y="428"/>
                  <a:pt x="25717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-12" y="25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Web Applications</a:t>
            </a:r>
            <a:endParaRPr sz="1800"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3478375" y="1107725"/>
            <a:ext cx="1350600" cy="1073100"/>
            <a:chOff x="3928600" y="3190625"/>
            <a:chExt cx="1350600" cy="1073100"/>
          </a:xfrm>
        </p:grpSpPr>
        <p:cxnSp>
          <p:nvCxnSpPr>
            <p:cNvPr id="382" name="Google Shape;382;p26"/>
            <p:cNvCxnSpPr/>
            <p:nvPr/>
          </p:nvCxnSpPr>
          <p:spPr>
            <a:xfrm>
              <a:off x="3928600" y="3227625"/>
              <a:ext cx="1350600" cy="1029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6"/>
            <p:cNvCxnSpPr/>
            <p:nvPr/>
          </p:nvCxnSpPr>
          <p:spPr>
            <a:xfrm flipH="1">
              <a:off x="3971875" y="3190625"/>
              <a:ext cx="1221000" cy="1073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4" name="Google Shape;384;p26"/>
          <p:cNvCxnSpPr>
            <a:stCxn id="358" idx="1"/>
          </p:cNvCxnSpPr>
          <p:nvPr/>
        </p:nvCxnSpPr>
        <p:spPr>
          <a:xfrm flipH="1">
            <a:off x="6224400" y="3631438"/>
            <a:ext cx="1707000" cy="359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8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1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00" y="1152475"/>
            <a:ext cx="44124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99" y="1722150"/>
            <a:ext cx="5981674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475" y="1474925"/>
            <a:ext cx="2628125" cy="29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Versioning...</a:t>
            </a:r>
            <a:endParaRPr/>
          </a:p>
        </p:txBody>
      </p:sp>
      <p:pic>
        <p:nvPicPr>
          <p:cNvPr id="405" name="Google Shape;4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50" y="1587275"/>
            <a:ext cx="7419375" cy="28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9"/>
          <p:cNvSpPr txBox="1"/>
          <p:nvPr/>
        </p:nvSpPr>
        <p:spPr>
          <a:xfrm>
            <a:off x="8587225" y="2505525"/>
            <a:ext cx="49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...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50" y="1170100"/>
            <a:ext cx="7165500" cy="35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