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300" r:id="rId3"/>
    <p:sldId id="294" r:id="rId4"/>
    <p:sldId id="302" r:id="rId5"/>
    <p:sldId id="303" r:id="rId6"/>
    <p:sldId id="295" r:id="rId7"/>
    <p:sldId id="296" r:id="rId8"/>
    <p:sldId id="297" r:id="rId9"/>
    <p:sldId id="304" r:id="rId10"/>
    <p:sldId id="298" r:id="rId11"/>
    <p:sldId id="301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6351E-822E-4615-9E3B-9561DD183F88}" v="2" dt="2019-09-03T17:47:11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91228" y="4044497"/>
            <a:ext cx="7060419" cy="823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Angular Components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ABC2D5F1-59DC-4202-A476-6C6096B6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0482" y="449036"/>
            <a:ext cx="2388054" cy="2388054"/>
          </a:xfrm>
          <a:prstGeom prst="rect">
            <a:avLst/>
          </a:prstGeom>
        </p:spPr>
      </p:pic>
      <p:sp>
        <p:nvSpPr>
          <p:cNvPr id="2" name="Google Shape;277;p13">
            <a:extLst>
              <a:ext uri="{FF2B5EF4-FFF2-40B4-BE49-F238E27FC236}">
                <a16:creationId xmlns:a16="http://schemas.microsoft.com/office/drawing/2014/main" id="{304A2AC7-C632-41D6-A0B8-1C79BC959A5C}"/>
              </a:ext>
            </a:extLst>
          </p:cNvPr>
          <p:cNvSpPr txBox="1">
            <a:spLocks/>
          </p:cNvSpPr>
          <p:nvPr/>
        </p:nvSpPr>
        <p:spPr>
          <a:xfrm>
            <a:off x="491711" y="3372201"/>
            <a:ext cx="7060419" cy="69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" dirty="0"/>
              <a:t>Curs 2: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13DE-7348-491A-9519-91F44CBA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6844-03E0-443F-B1AF-91226C87E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32850"/>
            <a:ext cx="7030500" cy="3442552"/>
          </a:xfrm>
        </p:spPr>
        <p:txBody>
          <a:bodyPr/>
          <a:lstStyle/>
          <a:p>
            <a:r>
              <a:rPr lang="en-US" dirty="0"/>
              <a:t>Multiple tools to control component view:</a:t>
            </a:r>
          </a:p>
          <a:p>
            <a:pPr lvl="1">
              <a:lnSpc>
                <a:spcPct val="114999"/>
              </a:lnSpc>
            </a:pPr>
            <a:r>
              <a:rPr lang="en-US" dirty="0" err="1"/>
              <a:t>NgIf</a:t>
            </a:r>
            <a:r>
              <a:rPr lang="en-US" dirty="0"/>
              <a:t> - if statement in html, condition display of specific content (ex: form validation messages)</a:t>
            </a:r>
          </a:p>
          <a:p>
            <a:pPr lvl="1">
              <a:lnSpc>
                <a:spcPct val="114999"/>
              </a:lnSpc>
            </a:pPr>
            <a:r>
              <a:rPr lang="en-US" dirty="0" err="1"/>
              <a:t>NgFor</a:t>
            </a:r>
            <a:r>
              <a:rPr lang="en-US" dirty="0"/>
              <a:t> - for statement in html, display same </a:t>
            </a:r>
            <a:r>
              <a:rPr lang="en-US" dirty="0" err="1"/>
              <a:t>templat</a:t>
            </a:r>
            <a:r>
              <a:rPr lang="en-US" dirty="0"/>
              <a:t> for each element of array (ex: list of books)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Interpolation – execute </a:t>
            </a:r>
            <a:r>
              <a:rPr lang="en-US" dirty="0" err="1"/>
              <a:t>js</a:t>
            </a:r>
            <a:r>
              <a:rPr lang="en-US" dirty="0"/>
              <a:t> code in html, restrictive, best practice to use only primitive values</a:t>
            </a:r>
          </a:p>
          <a:p>
            <a:pPr lvl="1">
              <a:lnSpc>
                <a:spcPct val="114999"/>
              </a:lnSpc>
            </a:pPr>
            <a:r>
              <a:rPr lang="en-US" dirty="0" err="1"/>
              <a:t>NgSwitch</a:t>
            </a:r>
            <a:r>
              <a:rPr lang="en-US" dirty="0"/>
              <a:t>, </a:t>
            </a:r>
            <a:r>
              <a:rPr lang="en-US" dirty="0" err="1"/>
              <a:t>NgSwitchCase</a:t>
            </a:r>
            <a:r>
              <a:rPr lang="en-US" dirty="0"/>
              <a:t> – switch / case statement in html</a:t>
            </a:r>
          </a:p>
          <a:p>
            <a:pPr lvl="1">
              <a:lnSpc>
                <a:spcPct val="114999"/>
              </a:lnSpc>
            </a:pPr>
            <a:r>
              <a:rPr lang="en-US" dirty="0" err="1"/>
              <a:t>NgClass</a:t>
            </a:r>
            <a:r>
              <a:rPr lang="en-US" dirty="0"/>
              <a:t> – conditioning class presence on template element</a:t>
            </a:r>
          </a:p>
          <a:p>
            <a:pPr lvl="1">
              <a:lnSpc>
                <a:spcPct val="114999"/>
              </a:lnSpc>
            </a:pPr>
            <a:r>
              <a:rPr lang="en-US" dirty="0" err="1"/>
              <a:t>NgStyle</a:t>
            </a:r>
            <a:r>
              <a:rPr lang="en-US" dirty="0"/>
              <a:t> – conditioning style presence on template element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2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056B-0C39-4FE0-968A-2397E0A4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, *</a:t>
            </a:r>
            <a:r>
              <a:rPr lang="en-US" dirty="0" err="1"/>
              <a:t>ngFor</a:t>
            </a:r>
            <a:r>
              <a:rPr lang="en-US" dirty="0"/>
              <a:t> and Interpolation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4433506-DDFD-4AB3-81AE-B2A135B0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3903"/>
            <a:ext cx="3630705" cy="1837842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A20D0A-170C-4E96-9063-EAF13F10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387" y="1989605"/>
            <a:ext cx="2665879" cy="2710702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A17FBD1-0185-46A4-965D-04CAC2F26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947" y="2140896"/>
            <a:ext cx="2844052" cy="22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8114-653A-475D-B621-10B7B062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609336"/>
          </a:xfrm>
        </p:spPr>
        <p:txBody>
          <a:bodyPr/>
          <a:lstStyle/>
          <a:p>
            <a:r>
              <a:rPr lang="en-US"/>
              <a:t>JavaScript Prototype</a:t>
            </a:r>
            <a:endParaRPr lang="en-US" b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09473-44E0-410B-8818-707A36CA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310974"/>
            <a:ext cx="3601500" cy="3758558"/>
          </a:xfrm>
        </p:spPr>
        <p:txBody>
          <a:bodyPr/>
          <a:lstStyle/>
          <a:p>
            <a:r>
              <a:rPr lang="en-US"/>
              <a:t>JS Classes ES5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Prototype is a shared object between classes and objects</a:t>
            </a:r>
          </a:p>
          <a:p>
            <a:pPr>
              <a:lnSpc>
                <a:spcPct val="114999"/>
              </a:lnSpc>
            </a:pPr>
            <a:r>
              <a:rPr lang="en-US"/>
              <a:t>Used for identifying and extending objects </a:t>
            </a:r>
          </a:p>
          <a:p>
            <a:pPr>
              <a:lnSpc>
                <a:spcPct val="114999"/>
              </a:lnSpc>
            </a:pPr>
            <a:r>
              <a:rPr lang="en-US"/>
              <a:t>Don't change predefined prototypes (Array, Date, etc)!!!</a:t>
            </a:r>
            <a:endParaRPr lang="en-US" dirty="0"/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C4197D-2DE3-4BD6-89F8-B006426E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59" y="95440"/>
            <a:ext cx="3771899" cy="2559043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869AA1-9620-4A73-8F44-567B1929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365" y="1727082"/>
            <a:ext cx="3603811" cy="1722952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65C14D-69F9-4D54-9E12-40738FC85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159" y="2758706"/>
            <a:ext cx="3570194" cy="23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6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E0A7-719B-41E1-AF26-982D7D93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548824"/>
          </a:xfrm>
        </p:spPr>
        <p:txBody>
          <a:bodyPr/>
          <a:lstStyle/>
          <a:p>
            <a:r>
              <a:rPr lang="en-US" dirty="0"/>
              <a:t>ES6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E25D-340C-48A3-B01F-0DE635C24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284081"/>
            <a:ext cx="7709576" cy="3704769"/>
          </a:xfrm>
        </p:spPr>
        <p:txBody>
          <a:bodyPr/>
          <a:lstStyle/>
          <a:p>
            <a:r>
              <a:rPr lang="en-US" dirty="0"/>
              <a:t>ES6 Classes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Same behavior, more close to OOP languages (C#, Java)</a:t>
            </a:r>
          </a:p>
        </p:txBody>
      </p:sp>
      <p:pic>
        <p:nvPicPr>
          <p:cNvPr id="4" name="Picture 4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5B78A01-A7D9-41E4-8271-E1B43A9FC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08" y="1661398"/>
            <a:ext cx="5200649" cy="25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8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3540-96A2-4B78-B76C-3BA9BCDB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556388"/>
          </a:xfrm>
        </p:spPr>
        <p:txBody>
          <a:bodyPr/>
          <a:lstStyle/>
          <a:p>
            <a:r>
              <a:rPr lang="en-US"/>
              <a:t>Typescript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B3BE-8ED0-4A5B-8254-F2E1ADF8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347113"/>
            <a:ext cx="7030500" cy="3713174"/>
          </a:xfrm>
        </p:spPr>
        <p:txBody>
          <a:bodyPr/>
          <a:lstStyle/>
          <a:p>
            <a:r>
              <a:rPr lang="en-US"/>
              <a:t>Typescript: superset of JavaScript, open-source, developed by Microsoft</a:t>
            </a:r>
          </a:p>
          <a:p>
            <a:pPr>
              <a:lnSpc>
                <a:spcPct val="114999"/>
              </a:lnSpc>
            </a:pPr>
            <a:r>
              <a:rPr lang="en-US"/>
              <a:t>Brings variable types and interfaces to JavaScript + extra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Easier to maintain code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Code gets compiled, Compilation errors help find issues faster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 shot of a smart phone&#10;&#10;Description generated with high confidence">
            <a:extLst>
              <a:ext uri="{FF2B5EF4-FFF2-40B4-BE49-F238E27FC236}">
                <a16:creationId xmlns:a16="http://schemas.microsoft.com/office/drawing/2014/main" id="{CF3E0A07-6404-4374-94AE-4719CC29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2391575"/>
            <a:ext cx="4564856" cy="26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9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BAFF-3C78-430C-8010-53D44BB6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577819"/>
          </a:xfrm>
        </p:spPr>
        <p:txBody>
          <a:bodyPr/>
          <a:lstStyle/>
          <a:p>
            <a:r>
              <a:rPr lang="en-US"/>
              <a:t>Typescript 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4E295-430A-418B-B957-C0939FF72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782" y="1311394"/>
            <a:ext cx="3280031" cy="3220256"/>
          </a:xfrm>
        </p:spPr>
        <p:txBody>
          <a:bodyPr/>
          <a:lstStyle/>
          <a:p>
            <a:r>
              <a:rPr lang="en-US"/>
              <a:t>Doesn't translate to JS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No prototype is assigned to object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Usefull for DTO's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Usefull for imposing behavior for classes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5CAF9F-CAB7-4757-A16E-E46A8A5E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131" y="1173764"/>
            <a:ext cx="4436268" cy="390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2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E3FD-8D47-4E52-AFF5-3298053B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527813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549D2-0014-4D31-829D-503750D7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318538"/>
            <a:ext cx="7030500" cy="3677455"/>
          </a:xfrm>
        </p:spPr>
        <p:txBody>
          <a:bodyPr/>
          <a:lstStyle/>
          <a:p>
            <a:r>
              <a:rPr lang="en-US"/>
              <a:t>Building block for Angular application</a:t>
            </a:r>
          </a:p>
          <a:p>
            <a:pPr>
              <a:lnSpc>
                <a:spcPct val="114999"/>
              </a:lnSpc>
            </a:pPr>
            <a:r>
              <a:rPr lang="en-US"/>
              <a:t>A component controls a patch of screen called a </a:t>
            </a:r>
            <a:r>
              <a:rPr lang="en-US" i="1" u="sng"/>
              <a:t>view.</a:t>
            </a:r>
          </a:p>
          <a:p>
            <a:pPr>
              <a:lnSpc>
                <a:spcPct val="114999"/>
              </a:lnSpc>
            </a:pPr>
            <a:r>
              <a:rPr lang="en-US"/>
              <a:t>Every Angular Application has an entry component: AppComponent</a:t>
            </a:r>
            <a:endParaRPr lang="en-US" i="1" u="sng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Structure: </a:t>
            </a:r>
          </a:p>
          <a:p>
            <a:pPr marL="146050" indent="0">
              <a:lnSpc>
                <a:spcPct val="114999"/>
              </a:lnSpc>
              <a:buNone/>
            </a:pPr>
            <a:r>
              <a:rPr lang="en-US"/>
              <a:t>   -js class (contains logic for view), </a:t>
            </a:r>
          </a:p>
          <a:p>
            <a:pPr marL="146050" indent="0">
              <a:lnSpc>
                <a:spcPct val="114999"/>
              </a:lnSpc>
              <a:buNone/>
            </a:pPr>
            <a:r>
              <a:rPr lang="en-US"/>
              <a:t>   -html template (contains view), </a:t>
            </a:r>
          </a:p>
          <a:p>
            <a:pPr marL="146050" indent="0">
              <a:lnSpc>
                <a:spcPct val="114999"/>
              </a:lnSpc>
              <a:buNone/>
            </a:pPr>
            <a:r>
              <a:rPr lang="en-US"/>
              <a:t>   -css (styling for view</a:t>
            </a:r>
            <a:r>
              <a:rPr lang="en-US" dirty="0"/>
              <a:t>)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Components are like leafs in a tree: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EBDB6823-DD98-421F-BFCD-868DF0D3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01" y="2172071"/>
            <a:ext cx="3770355" cy="29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3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BB87-2D9C-4E76-8301-26390442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43574-3E47-45CC-B97C-013329F86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676" y="1440902"/>
            <a:ext cx="4361259" cy="3252113"/>
          </a:xfrm>
        </p:spPr>
        <p:txBody>
          <a:bodyPr/>
          <a:lstStyle/>
          <a:p>
            <a:r>
              <a:rPr lang="en-US" dirty="0"/>
              <a:t>Create a component: </a:t>
            </a:r>
            <a:endParaRPr lang="en-US"/>
          </a:p>
          <a:p>
            <a:pPr marL="146050" indent="0">
              <a:lnSpc>
                <a:spcPct val="114999"/>
              </a:lnSpc>
              <a:buNone/>
            </a:pPr>
            <a:r>
              <a:rPr lang="en-US" i="1" dirty="0"/>
              <a:t>ng generate component </a:t>
            </a:r>
            <a:r>
              <a:rPr lang="en-US" i="1" dirty="0" err="1"/>
              <a:t>MyComponentName</a:t>
            </a:r>
            <a:endParaRPr lang="en-US" i="1"/>
          </a:p>
          <a:p>
            <a:pPr marL="146050" indent="0">
              <a:lnSpc>
                <a:spcPct val="114999"/>
              </a:lnSpc>
              <a:buNone/>
            </a:pPr>
            <a:r>
              <a:rPr lang="en-US" i="1" dirty="0"/>
              <a:t>ng g c </a:t>
            </a:r>
            <a:r>
              <a:rPr lang="en-US" i="1" dirty="0" err="1"/>
              <a:t>MyComponentname</a:t>
            </a:r>
            <a:endParaRPr lang="en-US" i="1" dirty="0"/>
          </a:p>
          <a:p>
            <a:pPr>
              <a:lnSpc>
                <a:spcPct val="114999"/>
              </a:lnSpc>
            </a:pPr>
            <a:endParaRPr lang="en-US" i="1" dirty="0"/>
          </a:p>
          <a:p>
            <a:pPr>
              <a:lnSpc>
                <a:spcPct val="114999"/>
              </a:lnSpc>
            </a:pPr>
            <a:r>
              <a:rPr lang="en-US" dirty="0"/>
              <a:t>Created files:</a:t>
            </a:r>
            <a:endParaRPr lang="en-US" i="1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New components must be specified in </a:t>
            </a:r>
            <a:r>
              <a:rPr lang="en-US" dirty="0" err="1"/>
              <a:t>app.module</a:t>
            </a:r>
            <a:r>
              <a:rPr lang="en-US" dirty="0"/>
              <a:t> under declarations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2F54F8-21AC-4F5D-9E8E-28E7C14D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71" y="1439401"/>
            <a:ext cx="4269441" cy="3313569"/>
          </a:xfrm>
          <a:prstGeom prst="rect">
            <a:avLst/>
          </a:prstGeom>
        </p:spPr>
      </p:pic>
      <p:pic>
        <p:nvPicPr>
          <p:cNvPr id="11" name="Picture 11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A9D9147B-F5DF-42C5-9BE4-DD4E76E0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906" y="2382371"/>
            <a:ext cx="2286560" cy="153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DABA-0430-462E-90E2-E0384315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AA6C2-CC19-46D9-BD77-FCEF232E3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0544" y="1256368"/>
            <a:ext cx="3516546" cy="3707768"/>
          </a:xfrm>
        </p:spPr>
        <p:txBody>
          <a:bodyPr/>
          <a:lstStyle/>
          <a:p>
            <a:r>
              <a:rPr lang="en-US"/>
              <a:t>Import different classes and interfaces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@Component decorator specifies the component metadata.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Decorator extends the standard js class, adding extra logic and mapping files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Export – makes component accesible outside the file, can be imported somewhere else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00F5F2-5146-476B-96FB-E5845D0D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8" y="1370830"/>
            <a:ext cx="5407625" cy="371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FBEF-C454-4110-B1AE-F4D4F14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@Component decorator breakdown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F7E117-E806-4507-99EA-62B700B7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8" y="1778093"/>
            <a:ext cx="88392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40376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Momentum</vt:lpstr>
      <vt:lpstr>Angular Components</vt:lpstr>
      <vt:lpstr>JavaScript Prototype </vt:lpstr>
      <vt:lpstr>ES6 Classes</vt:lpstr>
      <vt:lpstr>Typescript</vt:lpstr>
      <vt:lpstr>Typescript Interfaces</vt:lpstr>
      <vt:lpstr>Components</vt:lpstr>
      <vt:lpstr>Components</vt:lpstr>
      <vt:lpstr>Components</vt:lpstr>
      <vt:lpstr>@Component decorator breakdown</vt:lpstr>
      <vt:lpstr>Template control</vt:lpstr>
      <vt:lpstr>*NgIf, *ngFor and Interpolation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Forms</dc:title>
  <cp:revision>1275</cp:revision>
  <dcterms:modified xsi:type="dcterms:W3CDTF">2019-09-04T08:45:01Z</dcterms:modified>
</cp:coreProperties>
</file>