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6" r:id="rId3"/>
    <p:sldId id="275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7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A1FF6-2D09-40CE-AD03-02360328980E}" v="70" dt="2019-09-24T19:13:07.339"/>
    <p1510:client id="{9236351E-822E-4615-9E3B-9561DD183F88}" v="2" dt="2019-09-03T17:47:1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 Cristi" userId="13ab029a1924a726" providerId="Windows Live" clId="Web-{633A1FF6-2D09-40CE-AD03-02360328980E}"/>
    <pc:docChg chg="addSld delSld modSld">
      <pc:chgData name="Cristi Cristi" userId="13ab029a1924a726" providerId="Windows Live" clId="Web-{633A1FF6-2D09-40CE-AD03-02360328980E}" dt="2019-09-24T19:13:07.339" v="66" actId="20577"/>
      <pc:docMkLst>
        <pc:docMk/>
      </pc:docMkLst>
      <pc:sldChg chg="modSp">
        <pc:chgData name="Cristi Cristi" userId="13ab029a1924a726" providerId="Windows Live" clId="Web-{633A1FF6-2D09-40CE-AD03-02360328980E}" dt="2019-09-24T18:54:37.552" v="6" actId="20577"/>
        <pc:sldMkLst>
          <pc:docMk/>
          <pc:sldMk cId="0" sldId="256"/>
        </pc:sldMkLst>
        <pc:spChg chg="mod">
          <ac:chgData name="Cristi Cristi" userId="13ab029a1924a726" providerId="Windows Live" clId="Web-{633A1FF6-2D09-40CE-AD03-02360328980E}" dt="2019-09-24T18:54:23.411" v="0" actId="20577"/>
          <ac:spMkLst>
            <pc:docMk/>
            <pc:sldMk cId="0" sldId="256"/>
            <ac:spMk id="2" creationId="{304A2AC7-C632-41D6-A0B8-1C79BC959A5C}"/>
          </ac:spMkLst>
        </pc:spChg>
        <pc:spChg chg="mod">
          <ac:chgData name="Cristi Cristi" userId="13ab029a1924a726" providerId="Windows Live" clId="Web-{633A1FF6-2D09-40CE-AD03-02360328980E}" dt="2019-09-24T18:54:37.552" v="6" actId="20577"/>
          <ac:spMkLst>
            <pc:docMk/>
            <pc:sldMk cId="0" sldId="256"/>
            <ac:spMk id="277" creationId="{00000000-0000-0000-0000-000000000000}"/>
          </ac:spMkLst>
        </pc:spChg>
      </pc:sldChg>
      <pc:sldChg chg="add del">
        <pc:chgData name="Cristi Cristi" userId="13ab029a1924a726" providerId="Windows Live" clId="Web-{633A1FF6-2D09-40CE-AD03-02360328980E}" dt="2019-09-24T19:03:10.664" v="43"/>
        <pc:sldMkLst>
          <pc:docMk/>
          <pc:sldMk cId="1403946705" sldId="257"/>
        </pc:sldMkLst>
      </pc:sldChg>
      <pc:sldChg chg="add del">
        <pc:chgData name="Cristi Cristi" userId="13ab029a1924a726" providerId="Windows Live" clId="Web-{633A1FF6-2D09-40CE-AD03-02360328980E}" dt="2019-09-24T19:03:10.664" v="44"/>
        <pc:sldMkLst>
          <pc:docMk/>
          <pc:sldMk cId="3881199106" sldId="258"/>
        </pc:sldMkLst>
      </pc:sldChg>
      <pc:sldChg chg="add del">
        <pc:chgData name="Cristi Cristi" userId="13ab029a1924a726" providerId="Windows Live" clId="Web-{633A1FF6-2D09-40CE-AD03-02360328980E}" dt="2019-09-24T19:03:10.664" v="45"/>
        <pc:sldMkLst>
          <pc:docMk/>
          <pc:sldMk cId="1706143509" sldId="259"/>
        </pc:sldMkLst>
      </pc:sldChg>
      <pc:sldChg chg="add del">
        <pc:chgData name="Cristi Cristi" userId="13ab029a1924a726" providerId="Windows Live" clId="Web-{633A1FF6-2D09-40CE-AD03-02360328980E}" dt="2019-09-24T19:03:10.664" v="46"/>
        <pc:sldMkLst>
          <pc:docMk/>
          <pc:sldMk cId="824432856" sldId="260"/>
        </pc:sldMkLst>
      </pc:sldChg>
      <pc:sldChg chg="add del">
        <pc:chgData name="Cristi Cristi" userId="13ab029a1924a726" providerId="Windows Live" clId="Web-{633A1FF6-2D09-40CE-AD03-02360328980E}" dt="2019-09-24T19:03:10.664" v="47"/>
        <pc:sldMkLst>
          <pc:docMk/>
          <pc:sldMk cId="3128889265" sldId="261"/>
        </pc:sldMkLst>
      </pc:sldChg>
      <pc:sldChg chg="add del">
        <pc:chgData name="Cristi Cristi" userId="13ab029a1924a726" providerId="Windows Live" clId="Web-{633A1FF6-2D09-40CE-AD03-02360328980E}" dt="2019-09-24T19:03:10.664" v="48"/>
        <pc:sldMkLst>
          <pc:docMk/>
          <pc:sldMk cId="2514447172" sldId="262"/>
        </pc:sldMkLst>
      </pc:sldChg>
      <pc:sldChg chg="add del">
        <pc:chgData name="Cristi Cristi" userId="13ab029a1924a726" providerId="Windows Live" clId="Web-{633A1FF6-2D09-40CE-AD03-02360328980E}" dt="2019-09-24T19:03:10.664" v="49"/>
        <pc:sldMkLst>
          <pc:docMk/>
          <pc:sldMk cId="2668657327" sldId="263"/>
        </pc:sldMkLst>
      </pc:sldChg>
      <pc:sldChg chg="add del">
        <pc:chgData name="Cristi Cristi" userId="13ab029a1924a726" providerId="Windows Live" clId="Web-{633A1FF6-2D09-40CE-AD03-02360328980E}" dt="2019-09-24T19:03:10.664" v="50"/>
        <pc:sldMkLst>
          <pc:docMk/>
          <pc:sldMk cId="313589864" sldId="264"/>
        </pc:sldMkLst>
      </pc:sldChg>
      <pc:sldChg chg="add del">
        <pc:chgData name="Cristi Cristi" userId="13ab029a1924a726" providerId="Windows Live" clId="Web-{633A1FF6-2D09-40CE-AD03-02360328980E}" dt="2019-09-24T19:03:10.664" v="51"/>
        <pc:sldMkLst>
          <pc:docMk/>
          <pc:sldMk cId="107482588" sldId="265"/>
        </pc:sldMkLst>
      </pc:sldChg>
      <pc:sldChg chg="add del">
        <pc:chgData name="Cristi Cristi" userId="13ab029a1924a726" providerId="Windows Live" clId="Web-{633A1FF6-2D09-40CE-AD03-02360328980E}" dt="2019-09-24T19:03:10.664" v="52"/>
        <pc:sldMkLst>
          <pc:docMk/>
          <pc:sldMk cId="137105269" sldId="266"/>
        </pc:sldMkLst>
      </pc:sldChg>
      <pc:sldChg chg="add">
        <pc:chgData name="Cristi Cristi" userId="13ab029a1924a726" providerId="Windows Live" clId="Web-{633A1FF6-2D09-40CE-AD03-02360328980E}" dt="2019-09-24T18:54:56.786" v="27"/>
        <pc:sldMkLst>
          <pc:docMk/>
          <pc:sldMk cId="2803218276" sldId="267"/>
        </pc:sldMkLst>
      </pc:sldChg>
      <pc:sldChg chg="add">
        <pc:chgData name="Cristi Cristi" userId="13ab029a1924a726" providerId="Windows Live" clId="Web-{633A1FF6-2D09-40CE-AD03-02360328980E}" dt="2019-09-24T18:54:56.958" v="28"/>
        <pc:sldMkLst>
          <pc:docMk/>
          <pc:sldMk cId="3557862021" sldId="268"/>
        </pc:sldMkLst>
      </pc:sldChg>
      <pc:sldChg chg="add">
        <pc:chgData name="Cristi Cristi" userId="13ab029a1924a726" providerId="Windows Live" clId="Web-{633A1FF6-2D09-40CE-AD03-02360328980E}" dt="2019-09-24T18:54:57.130" v="29"/>
        <pc:sldMkLst>
          <pc:docMk/>
          <pc:sldMk cId="4133651241" sldId="269"/>
        </pc:sldMkLst>
      </pc:sldChg>
      <pc:sldChg chg="add">
        <pc:chgData name="Cristi Cristi" userId="13ab029a1924a726" providerId="Windows Live" clId="Web-{633A1FF6-2D09-40CE-AD03-02360328980E}" dt="2019-09-24T18:54:57.302" v="30"/>
        <pc:sldMkLst>
          <pc:docMk/>
          <pc:sldMk cId="3373116428" sldId="270"/>
        </pc:sldMkLst>
      </pc:sldChg>
      <pc:sldChg chg="add">
        <pc:chgData name="Cristi Cristi" userId="13ab029a1924a726" providerId="Windows Live" clId="Web-{633A1FF6-2D09-40CE-AD03-02360328980E}" dt="2019-09-24T18:54:57.552" v="31"/>
        <pc:sldMkLst>
          <pc:docMk/>
          <pc:sldMk cId="1865681268" sldId="271"/>
        </pc:sldMkLst>
      </pc:sldChg>
      <pc:sldChg chg="add">
        <pc:chgData name="Cristi Cristi" userId="13ab029a1924a726" providerId="Windows Live" clId="Web-{633A1FF6-2D09-40CE-AD03-02360328980E}" dt="2019-09-24T18:54:57.724" v="32"/>
        <pc:sldMkLst>
          <pc:docMk/>
          <pc:sldMk cId="2722521633" sldId="272"/>
        </pc:sldMkLst>
      </pc:sldChg>
      <pc:sldChg chg="add">
        <pc:chgData name="Cristi Cristi" userId="13ab029a1924a726" providerId="Windows Live" clId="Web-{633A1FF6-2D09-40CE-AD03-02360328980E}" dt="2019-09-24T18:54:57.895" v="33"/>
        <pc:sldMkLst>
          <pc:docMk/>
          <pc:sldMk cId="3294233252" sldId="273"/>
        </pc:sldMkLst>
      </pc:sldChg>
      <pc:sldChg chg="addSp delSp modSp add">
        <pc:chgData name="Cristi Cristi" userId="13ab029a1924a726" providerId="Windows Live" clId="Web-{633A1FF6-2D09-40CE-AD03-02360328980E}" dt="2019-09-24T18:59:25.991" v="42" actId="14100"/>
        <pc:sldMkLst>
          <pc:docMk/>
          <pc:sldMk cId="572933837" sldId="274"/>
        </pc:sldMkLst>
        <pc:picChg chg="add mod">
          <ac:chgData name="Cristi Cristi" userId="13ab029a1924a726" providerId="Windows Live" clId="Web-{633A1FF6-2D09-40CE-AD03-02360328980E}" dt="2019-09-24T18:59:25.991" v="42" actId="14100"/>
          <ac:picMkLst>
            <pc:docMk/>
            <pc:sldMk cId="572933837" sldId="274"/>
            <ac:picMk id="2" creationId="{9A60C90C-A1EE-48DC-9944-6AA7EA389DD4}"/>
          </ac:picMkLst>
        </pc:picChg>
        <pc:picChg chg="del">
          <ac:chgData name="Cristi Cristi" userId="13ab029a1924a726" providerId="Windows Live" clId="Web-{633A1FF6-2D09-40CE-AD03-02360328980E}" dt="2019-09-24T18:59:20.444" v="39"/>
          <ac:picMkLst>
            <pc:docMk/>
            <pc:sldMk cId="572933837" sldId="274"/>
            <ac:picMk id="79" creationId="{00000000-0000-0000-0000-000000000000}"/>
          </ac:picMkLst>
        </pc:picChg>
      </pc:sldChg>
      <pc:sldChg chg="add">
        <pc:chgData name="Cristi Cristi" userId="13ab029a1924a726" providerId="Windows Live" clId="Web-{633A1FF6-2D09-40CE-AD03-02360328980E}" dt="2019-09-24T18:54:58.255" v="35"/>
        <pc:sldMkLst>
          <pc:docMk/>
          <pc:sldMk cId="491709575" sldId="275"/>
        </pc:sldMkLst>
      </pc:sldChg>
      <pc:sldChg chg="add">
        <pc:chgData name="Cristi Cristi" userId="13ab029a1924a726" providerId="Windows Live" clId="Web-{633A1FF6-2D09-40CE-AD03-02360328980E}" dt="2019-09-24T18:54:58.364" v="36"/>
        <pc:sldMkLst>
          <pc:docMk/>
          <pc:sldMk cId="1417576417" sldId="276"/>
        </pc:sldMkLst>
      </pc:sldChg>
      <pc:sldChg chg="modSp new">
        <pc:chgData name="Cristi Cristi" userId="13ab029a1924a726" providerId="Windows Live" clId="Web-{633A1FF6-2D09-40CE-AD03-02360328980E}" dt="2019-09-24T19:13:07.339" v="66" actId="20577"/>
        <pc:sldMkLst>
          <pc:docMk/>
          <pc:sldMk cId="104317883" sldId="277"/>
        </pc:sldMkLst>
        <pc:spChg chg="mod">
          <ac:chgData name="Cristi Cristi" userId="13ab029a1924a726" providerId="Windows Live" clId="Web-{633A1FF6-2D09-40CE-AD03-02360328980E}" dt="2019-09-24T19:13:06.479" v="65" actId="20577"/>
          <ac:spMkLst>
            <pc:docMk/>
            <pc:sldMk cId="104317883" sldId="277"/>
            <ac:spMk id="2" creationId="{D60EA643-255F-41CF-B9B4-64A87DC2BF0F}"/>
          </ac:spMkLst>
        </pc:spChg>
        <pc:spChg chg="mod">
          <ac:chgData name="Cristi Cristi" userId="13ab029a1924a726" providerId="Windows Live" clId="Web-{633A1FF6-2D09-40CE-AD03-02360328980E}" dt="2019-09-24T19:13:07.339" v="66" actId="20577"/>
          <ac:spMkLst>
            <pc:docMk/>
            <pc:sldMk cId="104317883" sldId="277"/>
            <ac:spMk id="3" creationId="{3FF0D0A5-1326-400E-B433-8479D4CFC9AB}"/>
          </ac:spMkLst>
        </pc:spChg>
      </pc:sldChg>
      <pc:sldChg chg="add del">
        <pc:chgData name="Cristi Cristi" userId="13ab029a1924a726" providerId="Windows Live" clId="Web-{633A1FF6-2D09-40CE-AD03-02360328980E}" dt="2019-09-24T18:55:08.271" v="38"/>
        <pc:sldMkLst>
          <pc:docMk/>
          <pc:sldMk cId="1332249716" sldId="277"/>
        </pc:sldMkLst>
      </pc:sldChg>
      <pc:sldChg chg="del">
        <pc:chgData name="Cristi Cristi" userId="13ab029a1924a726" providerId="Windows Live" clId="Web-{633A1FF6-2D09-40CE-AD03-02360328980E}" dt="2019-09-24T18:54:43.973" v="15"/>
        <pc:sldMkLst>
          <pc:docMk/>
          <pc:sldMk cId="705987400" sldId="294"/>
        </pc:sldMkLst>
      </pc:sldChg>
      <pc:sldChg chg="del">
        <pc:chgData name="Cristi Cristi" userId="13ab029a1924a726" providerId="Windows Live" clId="Web-{633A1FF6-2D09-40CE-AD03-02360328980E}" dt="2019-09-24T18:54:43.973" v="12"/>
        <pc:sldMkLst>
          <pc:docMk/>
          <pc:sldMk cId="2707834833" sldId="295"/>
        </pc:sldMkLst>
      </pc:sldChg>
      <pc:sldChg chg="del">
        <pc:chgData name="Cristi Cristi" userId="13ab029a1924a726" providerId="Windows Live" clId="Web-{633A1FF6-2D09-40CE-AD03-02360328980E}" dt="2019-09-24T18:54:43.973" v="11"/>
        <pc:sldMkLst>
          <pc:docMk/>
          <pc:sldMk cId="844067251" sldId="296"/>
        </pc:sldMkLst>
      </pc:sldChg>
      <pc:sldChg chg="del">
        <pc:chgData name="Cristi Cristi" userId="13ab029a1924a726" providerId="Windows Live" clId="Web-{633A1FF6-2D09-40CE-AD03-02360328980E}" dt="2019-09-24T18:54:43.958" v="10"/>
        <pc:sldMkLst>
          <pc:docMk/>
          <pc:sldMk cId="399656863" sldId="297"/>
        </pc:sldMkLst>
      </pc:sldChg>
      <pc:sldChg chg="del">
        <pc:chgData name="Cristi Cristi" userId="13ab029a1924a726" providerId="Windows Live" clId="Web-{633A1FF6-2D09-40CE-AD03-02360328980E}" dt="2019-09-24T18:54:43.958" v="8"/>
        <pc:sldMkLst>
          <pc:docMk/>
          <pc:sldMk cId="2750726977" sldId="298"/>
        </pc:sldMkLst>
      </pc:sldChg>
      <pc:sldChg chg="del">
        <pc:chgData name="Cristi Cristi" userId="13ab029a1924a726" providerId="Windows Live" clId="Web-{633A1FF6-2D09-40CE-AD03-02360328980E}" dt="2019-09-24T18:54:43.973" v="16"/>
        <pc:sldMkLst>
          <pc:docMk/>
          <pc:sldMk cId="1688064566" sldId="300"/>
        </pc:sldMkLst>
      </pc:sldChg>
      <pc:sldChg chg="del">
        <pc:chgData name="Cristi Cristi" userId="13ab029a1924a726" providerId="Windows Live" clId="Web-{633A1FF6-2D09-40CE-AD03-02360328980E}" dt="2019-09-24T18:54:43.958" v="7"/>
        <pc:sldMkLst>
          <pc:docMk/>
          <pc:sldMk cId="2979872845" sldId="301"/>
        </pc:sldMkLst>
      </pc:sldChg>
      <pc:sldChg chg="del">
        <pc:chgData name="Cristi Cristi" userId="13ab029a1924a726" providerId="Windows Live" clId="Web-{633A1FF6-2D09-40CE-AD03-02360328980E}" dt="2019-09-24T18:54:43.973" v="14"/>
        <pc:sldMkLst>
          <pc:docMk/>
          <pc:sldMk cId="2086390029" sldId="302"/>
        </pc:sldMkLst>
      </pc:sldChg>
      <pc:sldChg chg="del">
        <pc:chgData name="Cristi Cristi" userId="13ab029a1924a726" providerId="Windows Live" clId="Web-{633A1FF6-2D09-40CE-AD03-02360328980E}" dt="2019-09-24T18:54:43.973" v="13"/>
        <pc:sldMkLst>
          <pc:docMk/>
          <pc:sldMk cId="3134821184" sldId="303"/>
        </pc:sldMkLst>
      </pc:sldChg>
      <pc:sldChg chg="del">
        <pc:chgData name="Cristi Cristi" userId="13ab029a1924a726" providerId="Windows Live" clId="Web-{633A1FF6-2D09-40CE-AD03-02360328980E}" dt="2019-09-24T18:54:43.958" v="9"/>
        <pc:sldMkLst>
          <pc:docMk/>
          <pc:sldMk cId="1430240376" sldId="304"/>
        </pc:sldMkLst>
      </pc:sldChg>
    </pc:docChg>
  </pc:docChgLst>
  <pc:docChgLst>
    <pc:chgData name="Cristi Cristi" userId="13ab029a1924a726" providerId="Windows Live" clId="Web-{4BD3B1B4-EDD3-43AC-ADE5-8AA57033A460}"/>
    <pc:docChg chg="addSld delSld modSld sldOrd">
      <pc:chgData name="Cristi Cristi" userId="13ab029a1924a726" providerId="Windows Live" clId="Web-{4BD3B1B4-EDD3-43AC-ADE5-8AA57033A460}" dt="2019-09-02T21:10:09.422" v="397" actId="20577"/>
      <pc:docMkLst>
        <pc:docMk/>
      </pc:docMkLst>
      <pc:sldChg chg="addSp modSp">
        <pc:chgData name="Cristi Cristi" userId="13ab029a1924a726" providerId="Windows Live" clId="Web-{4BD3B1B4-EDD3-43AC-ADE5-8AA57033A460}" dt="2019-09-02T18:18:20.853" v="22" actId="1076"/>
        <pc:sldMkLst>
          <pc:docMk/>
          <pc:sldMk cId="0" sldId="256"/>
        </pc:sldMkLst>
        <pc:spChg chg="add mod">
          <ac:chgData name="Cristi Cristi" userId="13ab029a1924a726" providerId="Windows Live" clId="Web-{4BD3B1B4-EDD3-43AC-ADE5-8AA57033A460}" dt="2019-09-02T18:18:17.041" v="21" actId="1076"/>
          <ac:spMkLst>
            <pc:docMk/>
            <pc:sldMk cId="0" sldId="256"/>
            <ac:spMk id="2" creationId="{304A2AC7-C632-41D6-A0B8-1C79BC959A5C}"/>
          </ac:spMkLst>
        </pc:spChg>
        <pc:spChg chg="mod">
          <ac:chgData name="Cristi Cristi" userId="13ab029a1924a726" providerId="Windows Live" clId="Web-{4BD3B1B4-EDD3-43AC-ADE5-8AA57033A460}" dt="2019-09-02T18:18:20.853" v="22" actId="1076"/>
          <ac:spMkLst>
            <pc:docMk/>
            <pc:sldMk cId="0" sldId="256"/>
            <ac:spMk id="277" creationId="{00000000-0000-0000-0000-000000000000}"/>
          </ac:spMkLst>
        </pc:spChg>
      </pc:sldChg>
      <pc:sldChg chg="delSp modSp del">
        <pc:chgData name="Cristi Cristi" userId="13ab029a1924a726" providerId="Windows Live" clId="Web-{4BD3B1B4-EDD3-43AC-ADE5-8AA57033A460}" dt="2019-09-02T18:22:01.308" v="164"/>
        <pc:sldMkLst>
          <pc:docMk/>
          <pc:sldMk cId="1609650025" sldId="292"/>
        </pc:sldMkLst>
        <pc:spChg chg="mod">
          <ac:chgData name="Cristi Cristi" userId="13ab029a1924a726" providerId="Windows Live" clId="Web-{4BD3B1B4-EDD3-43AC-ADE5-8AA57033A460}" dt="2019-09-02T18:18:37.025" v="37" actId="20577"/>
          <ac:spMkLst>
            <pc:docMk/>
            <pc:sldMk cId="1609650025" sldId="292"/>
            <ac:spMk id="2" creationId="{C96384F5-8449-4F3A-9476-6FBDA22EF1D1}"/>
          </ac:spMkLst>
        </pc:spChg>
        <pc:spChg chg="mod">
          <ac:chgData name="Cristi Cristi" userId="13ab029a1924a726" providerId="Windows Live" clId="Web-{4BD3B1B4-EDD3-43AC-ADE5-8AA57033A460}" dt="2019-09-02T18:21:57.526" v="163" actId="1076"/>
          <ac:spMkLst>
            <pc:docMk/>
            <pc:sldMk cId="1609650025" sldId="292"/>
            <ac:spMk id="3" creationId="{9E9B1003-9065-4FF3-9AE9-7EF3A4A86C5F}"/>
          </ac:spMkLst>
        </pc:spChg>
        <pc:picChg chg="del">
          <ac:chgData name="Cristi Cristi" userId="13ab029a1924a726" providerId="Windows Live" clId="Web-{4BD3B1B4-EDD3-43AC-ADE5-8AA57033A460}" dt="2019-09-02T18:18:38.353" v="38"/>
          <ac:picMkLst>
            <pc:docMk/>
            <pc:sldMk cId="1609650025" sldId="292"/>
            <ac:picMk id="4" creationId="{F010C9E4-FB50-48E4-8A6D-2BD64DD1CBAE}"/>
          </ac:picMkLst>
        </pc:picChg>
      </pc:sldChg>
      <pc:sldChg chg="del">
        <pc:chgData name="Cristi Cristi" userId="13ab029a1924a726" providerId="Windows Live" clId="Web-{4BD3B1B4-EDD3-43AC-ADE5-8AA57033A460}" dt="2019-09-02T18:17:38.853" v="9"/>
        <pc:sldMkLst>
          <pc:docMk/>
          <pc:sldMk cId="1831558079" sldId="293"/>
        </pc:sldMkLst>
      </pc:sldChg>
      <pc:sldChg chg="modSp new del">
        <pc:chgData name="Cristi Cristi" userId="13ab029a1924a726" providerId="Windows Live" clId="Web-{4BD3B1B4-EDD3-43AC-ADE5-8AA57033A460}" dt="2019-09-02T20:31:06.390" v="366"/>
        <pc:sldMkLst>
          <pc:docMk/>
          <pc:sldMk cId="3276297292" sldId="293"/>
        </pc:sldMkLst>
        <pc:spChg chg="mod">
          <ac:chgData name="Cristi Cristi" userId="13ab029a1924a726" providerId="Windows Live" clId="Web-{4BD3B1B4-EDD3-43AC-ADE5-8AA57033A460}" dt="2019-09-02T18:18:56.603" v="61" actId="20577"/>
          <ac:spMkLst>
            <pc:docMk/>
            <pc:sldMk cId="3276297292" sldId="293"/>
            <ac:spMk id="2" creationId="{93DB7A7A-B165-4AA0-9DBA-BAB5141FFD5B}"/>
          </ac:spMkLst>
        </pc:spChg>
        <pc:spChg chg="mod">
          <ac:chgData name="Cristi Cristi" userId="13ab029a1924a726" providerId="Windows Live" clId="Web-{4BD3B1B4-EDD3-43AC-ADE5-8AA57033A460}" dt="2019-09-02T18:18:59.103" v="65" actId="20577"/>
          <ac:spMkLst>
            <pc:docMk/>
            <pc:sldMk cId="3276297292" sldId="293"/>
            <ac:spMk id="3" creationId="{273D9DDB-DA80-42D0-B386-97B527971964}"/>
          </ac:spMkLst>
        </pc:spChg>
      </pc:sldChg>
      <pc:sldChg chg="del">
        <pc:chgData name="Cristi Cristi" userId="13ab029a1924a726" providerId="Windows Live" clId="Web-{4BD3B1B4-EDD3-43AC-ADE5-8AA57033A460}" dt="2019-09-02T18:17:36.087" v="7"/>
        <pc:sldMkLst>
          <pc:docMk/>
          <pc:sldMk cId="174605928" sldId="294"/>
        </pc:sldMkLst>
      </pc:sldChg>
      <pc:sldChg chg="modSp new">
        <pc:chgData name="Cristi Cristi" userId="13ab029a1924a726" providerId="Windows Live" clId="Web-{4BD3B1B4-EDD3-43AC-ADE5-8AA57033A460}" dt="2019-09-02T21:08:51.609" v="389" actId="20577"/>
        <pc:sldMkLst>
          <pc:docMk/>
          <pc:sldMk cId="705987400" sldId="294"/>
        </pc:sldMkLst>
        <pc:spChg chg="mod">
          <ac:chgData name="Cristi Cristi" userId="13ab029a1924a726" providerId="Windows Live" clId="Web-{4BD3B1B4-EDD3-43AC-ADE5-8AA57033A460}" dt="2019-09-02T21:08:51.609" v="389" actId="20577"/>
          <ac:spMkLst>
            <pc:docMk/>
            <pc:sldMk cId="705987400" sldId="294"/>
            <ac:spMk id="2" creationId="{97E6E0A7-719B-41E1-AF26-982D7D93B435}"/>
          </ac:spMkLst>
        </pc:spChg>
      </pc:sldChg>
      <pc:sldChg chg="del">
        <pc:chgData name="Cristi Cristi" userId="13ab029a1924a726" providerId="Windows Live" clId="Web-{4BD3B1B4-EDD3-43AC-ADE5-8AA57033A460}" dt="2019-09-02T18:17:34.290" v="5"/>
        <pc:sldMkLst>
          <pc:docMk/>
          <pc:sldMk cId="1249704734" sldId="295"/>
        </pc:sldMkLst>
      </pc:sldChg>
      <pc:sldChg chg="modSp new">
        <pc:chgData name="Cristi Cristi" userId="13ab029a1924a726" providerId="Windows Live" clId="Web-{4BD3B1B4-EDD3-43AC-ADE5-8AA57033A460}" dt="2019-09-02T18:20:25.745" v="103" actId="20577"/>
        <pc:sldMkLst>
          <pc:docMk/>
          <pc:sldMk cId="2707834833" sldId="295"/>
        </pc:sldMkLst>
        <pc:spChg chg="mod">
          <ac:chgData name="Cristi Cristi" userId="13ab029a1924a726" providerId="Windows Live" clId="Web-{4BD3B1B4-EDD3-43AC-ADE5-8AA57033A460}" dt="2019-09-02T18:20:25.745" v="103" actId="20577"/>
          <ac:spMkLst>
            <pc:docMk/>
            <pc:sldMk cId="2707834833" sldId="295"/>
            <ac:spMk id="2" creationId="{78EEE3FD-8D47-4E52-AFF5-3298053BDFB9}"/>
          </ac:spMkLst>
        </pc:spChg>
      </pc:sldChg>
      <pc:sldChg chg="modSp new">
        <pc:chgData name="Cristi Cristi" userId="13ab029a1924a726" providerId="Windows Live" clId="Web-{4BD3B1B4-EDD3-43AC-ADE5-8AA57033A460}" dt="2019-09-02T18:20:37.026" v="109" actId="20577"/>
        <pc:sldMkLst>
          <pc:docMk/>
          <pc:sldMk cId="844067251" sldId="296"/>
        </pc:sldMkLst>
        <pc:spChg chg="mod">
          <ac:chgData name="Cristi Cristi" userId="13ab029a1924a726" providerId="Windows Live" clId="Web-{4BD3B1B4-EDD3-43AC-ADE5-8AA57033A460}" dt="2019-09-02T18:20:37.026" v="109" actId="20577"/>
          <ac:spMkLst>
            <pc:docMk/>
            <pc:sldMk cId="844067251" sldId="296"/>
            <ac:spMk id="2" creationId="{4D49BB87-2D9C-4E76-8301-26390442BD27}"/>
          </ac:spMkLst>
        </pc:spChg>
      </pc:sldChg>
      <pc:sldChg chg="del">
        <pc:chgData name="Cristi Cristi" userId="13ab029a1924a726" providerId="Windows Live" clId="Web-{4BD3B1B4-EDD3-43AC-ADE5-8AA57033A460}" dt="2019-09-02T18:17:32.993" v="3"/>
        <pc:sldMkLst>
          <pc:docMk/>
          <pc:sldMk cId="1178110429" sldId="296"/>
        </pc:sldMkLst>
      </pc:sldChg>
      <pc:sldChg chg="modSp new">
        <pc:chgData name="Cristi Cristi" userId="13ab029a1924a726" providerId="Windows Live" clId="Web-{4BD3B1B4-EDD3-43AC-ADE5-8AA57033A460}" dt="2019-09-02T18:20:48.588" v="122" actId="20577"/>
        <pc:sldMkLst>
          <pc:docMk/>
          <pc:sldMk cId="399656863" sldId="297"/>
        </pc:sldMkLst>
        <pc:spChg chg="mod">
          <ac:chgData name="Cristi Cristi" userId="13ab029a1924a726" providerId="Windows Live" clId="Web-{4BD3B1B4-EDD3-43AC-ADE5-8AA57033A460}" dt="2019-09-02T18:20:48.588" v="122" actId="20577"/>
          <ac:spMkLst>
            <pc:docMk/>
            <pc:sldMk cId="399656863" sldId="297"/>
            <ac:spMk id="2" creationId="{4D73DABA-0430-462E-90E2-E03843157392}"/>
          </ac:spMkLst>
        </pc:spChg>
      </pc:sldChg>
      <pc:sldChg chg="del">
        <pc:chgData name="Cristi Cristi" userId="13ab029a1924a726" providerId="Windows Live" clId="Web-{4BD3B1B4-EDD3-43AC-ADE5-8AA57033A460}" dt="2019-09-02T18:17:31.681" v="1"/>
        <pc:sldMkLst>
          <pc:docMk/>
          <pc:sldMk cId="1063808516" sldId="297"/>
        </pc:sldMkLst>
      </pc:sldChg>
      <pc:sldChg chg="modSp new">
        <pc:chgData name="Cristi Cristi" userId="13ab029a1924a726" providerId="Windows Live" clId="Web-{4BD3B1B4-EDD3-43AC-ADE5-8AA57033A460}" dt="2019-09-02T18:21:16.073" v="150" actId="20577"/>
        <pc:sldMkLst>
          <pc:docMk/>
          <pc:sldMk cId="2750726977" sldId="298"/>
        </pc:sldMkLst>
        <pc:spChg chg="mod">
          <ac:chgData name="Cristi Cristi" userId="13ab029a1924a726" providerId="Windows Live" clId="Web-{4BD3B1B4-EDD3-43AC-ADE5-8AA57033A460}" dt="2019-09-02T18:21:01.276" v="131" actId="20577"/>
          <ac:spMkLst>
            <pc:docMk/>
            <pc:sldMk cId="2750726977" sldId="298"/>
            <ac:spMk id="2" creationId="{24AC13DE-7348-491A-9519-91F44CBA9D8E}"/>
          </ac:spMkLst>
        </pc:spChg>
        <pc:spChg chg="mod">
          <ac:chgData name="Cristi Cristi" userId="13ab029a1924a726" providerId="Windows Live" clId="Web-{4BD3B1B4-EDD3-43AC-ADE5-8AA57033A460}" dt="2019-09-02T18:21:16.073" v="150" actId="20577"/>
          <ac:spMkLst>
            <pc:docMk/>
            <pc:sldMk cId="2750726977" sldId="298"/>
            <ac:spMk id="3" creationId="{08B36844-03E0-443F-B1AF-91226C87EFC0}"/>
          </ac:spMkLst>
        </pc:spChg>
      </pc:sldChg>
      <pc:sldChg chg="del">
        <pc:chgData name="Cristi Cristi" userId="13ab029a1924a726" providerId="Windows Live" clId="Web-{4BD3B1B4-EDD3-43AC-ADE5-8AA57033A460}" dt="2019-09-02T18:17:30.775" v="0"/>
        <pc:sldMkLst>
          <pc:docMk/>
          <pc:sldMk cId="4170992507" sldId="298"/>
        </pc:sldMkLst>
      </pc:sldChg>
      <pc:sldChg chg="del">
        <pc:chgData name="Cristi Cristi" userId="13ab029a1924a726" providerId="Windows Live" clId="Web-{4BD3B1B4-EDD3-43AC-ADE5-8AA57033A460}" dt="2019-09-02T18:17:33.618" v="4"/>
        <pc:sldMkLst>
          <pc:docMk/>
          <pc:sldMk cId="591842589" sldId="299"/>
        </pc:sldMkLst>
      </pc:sldChg>
      <pc:sldChg chg="new del">
        <pc:chgData name="Cristi Cristi" userId="13ab029a1924a726" providerId="Windows Live" clId="Web-{4BD3B1B4-EDD3-43AC-ADE5-8AA57033A460}" dt="2019-09-02T18:22:09.214" v="168"/>
        <pc:sldMkLst>
          <pc:docMk/>
          <pc:sldMk cId="1667458330" sldId="299"/>
        </pc:sldMkLst>
      </pc:sldChg>
      <pc:sldChg chg="modSp new del">
        <pc:chgData name="Cristi Cristi" userId="13ab029a1924a726" providerId="Windows Live" clId="Web-{4BD3B1B4-EDD3-43AC-ADE5-8AA57033A460}" dt="2019-09-02T18:21:32.511" v="162"/>
        <pc:sldMkLst>
          <pc:docMk/>
          <pc:sldMk cId="2116184441" sldId="299"/>
        </pc:sldMkLst>
        <pc:spChg chg="mod">
          <ac:chgData name="Cristi Cristi" userId="13ab029a1924a726" providerId="Windows Live" clId="Web-{4BD3B1B4-EDD3-43AC-ADE5-8AA57033A460}" dt="2019-09-02T18:21:31.120" v="161" actId="20577"/>
          <ac:spMkLst>
            <pc:docMk/>
            <pc:sldMk cId="2116184441" sldId="299"/>
            <ac:spMk id="2" creationId="{75396B02-E59E-497B-980D-6740559AAE94}"/>
          </ac:spMkLst>
        </pc:spChg>
      </pc:sldChg>
      <pc:sldChg chg="addSp delSp modSp new ord">
        <pc:chgData name="Cristi Cristi" userId="13ab029a1924a726" providerId="Windows Live" clId="Web-{4BD3B1B4-EDD3-43AC-ADE5-8AA57033A460}" dt="2019-09-02T20:41:01.847" v="368" actId="14100"/>
        <pc:sldMkLst>
          <pc:docMk/>
          <pc:sldMk cId="1688064566" sldId="300"/>
        </pc:sldMkLst>
        <pc:spChg chg="mod">
          <ac:chgData name="Cristi Cristi" userId="13ab029a1924a726" providerId="Windows Live" clId="Web-{4BD3B1B4-EDD3-43AC-ADE5-8AA57033A460}" dt="2019-09-02T20:41:01.847" v="368" actId="14100"/>
          <ac:spMkLst>
            <pc:docMk/>
            <pc:sldMk cId="1688064566" sldId="300"/>
            <ac:spMk id="2" creationId="{36498114-653A-475D-B621-10B7B0628DA0}"/>
          </ac:spMkLst>
        </pc:spChg>
        <pc:spChg chg="mod">
          <ac:chgData name="Cristi Cristi" userId="13ab029a1924a726" providerId="Windows Live" clId="Web-{4BD3B1B4-EDD3-43AC-ADE5-8AA57033A460}" dt="2019-09-02T20:28:01.827" v="365" actId="20577"/>
          <ac:spMkLst>
            <pc:docMk/>
            <pc:sldMk cId="1688064566" sldId="300"/>
            <ac:spMk id="3" creationId="{83609473-44E0-410B-8818-707A36CAF18F}"/>
          </ac:spMkLst>
        </pc:spChg>
        <pc:picChg chg="add del mod">
          <ac:chgData name="Cristi Cristi" userId="13ab029a1924a726" providerId="Windows Live" clId="Web-{4BD3B1B4-EDD3-43AC-ADE5-8AA57033A460}" dt="2019-09-02T20:23:03.388" v="179"/>
          <ac:picMkLst>
            <pc:docMk/>
            <pc:sldMk cId="1688064566" sldId="300"/>
            <ac:picMk id="4" creationId="{3D948C33-FD41-4333-A570-6A35F594E5BD}"/>
          </ac:picMkLst>
        </pc:picChg>
        <pc:picChg chg="add mod">
          <ac:chgData name="Cristi Cristi" userId="13ab029a1924a726" providerId="Windows Live" clId="Web-{4BD3B1B4-EDD3-43AC-ADE5-8AA57033A460}" dt="2019-09-02T20:24:41.216" v="204" actId="14100"/>
          <ac:picMkLst>
            <pc:docMk/>
            <pc:sldMk cId="1688064566" sldId="300"/>
            <ac:picMk id="6" creationId="{A9C4197D-2DE3-4BD6-89F8-B006426EE6C7}"/>
          </ac:picMkLst>
        </pc:picChg>
        <pc:picChg chg="add mod">
          <ac:chgData name="Cristi Cristi" userId="13ab029a1924a726" providerId="Windows Live" clId="Web-{4BD3B1B4-EDD3-43AC-ADE5-8AA57033A460}" dt="2019-09-02T20:24:24.513" v="197" actId="14100"/>
          <ac:picMkLst>
            <pc:docMk/>
            <pc:sldMk cId="1688064566" sldId="300"/>
            <ac:picMk id="8" creationId="{26869AA1-9620-4A73-8F44-567B19298CD1}"/>
          </ac:picMkLst>
        </pc:picChg>
        <pc:picChg chg="add mod">
          <ac:chgData name="Cristi Cristi" userId="13ab029a1924a726" providerId="Windows Live" clId="Web-{4BD3B1B4-EDD3-43AC-ADE5-8AA57033A460}" dt="2019-09-02T20:24:49.107" v="206" actId="14100"/>
          <ac:picMkLst>
            <pc:docMk/>
            <pc:sldMk cId="1688064566" sldId="300"/>
            <ac:picMk id="10" creationId="{8965C14D-69F9-4D54-9E12-40738FC8500E}"/>
          </ac:picMkLst>
        </pc:picChg>
      </pc:sldChg>
      <pc:sldChg chg="del">
        <pc:chgData name="Cristi Cristi" userId="13ab029a1924a726" providerId="Windows Live" clId="Web-{4BD3B1B4-EDD3-43AC-ADE5-8AA57033A460}" dt="2019-09-02T18:17:37.040" v="8"/>
        <pc:sldMkLst>
          <pc:docMk/>
          <pc:sldMk cId="2446307699" sldId="300"/>
        </pc:sldMkLst>
      </pc:sldChg>
      <pc:sldChg chg="new del">
        <pc:chgData name="Cristi Cristi" userId="13ab029a1924a726" providerId="Windows Live" clId="Web-{4BD3B1B4-EDD3-43AC-ADE5-8AA57033A460}" dt="2019-09-02T21:08:32.625" v="370"/>
        <pc:sldMkLst>
          <pc:docMk/>
          <pc:sldMk cId="1825130179" sldId="301"/>
        </pc:sldMkLst>
      </pc:sldChg>
      <pc:sldChg chg="modSp new">
        <pc:chgData name="Cristi Cristi" userId="13ab029a1924a726" providerId="Windows Live" clId="Web-{4BD3B1B4-EDD3-43AC-ADE5-8AA57033A460}" dt="2019-09-02T21:10:09.422" v="397" actId="20577"/>
        <pc:sldMkLst>
          <pc:docMk/>
          <pc:sldMk cId="2979872845" sldId="301"/>
        </pc:sldMkLst>
        <pc:spChg chg="mod">
          <ac:chgData name="Cristi Cristi" userId="13ab029a1924a726" providerId="Windows Live" clId="Web-{4BD3B1B4-EDD3-43AC-ADE5-8AA57033A460}" dt="2019-09-02T21:10:09.422" v="397" actId="20577"/>
          <ac:spMkLst>
            <pc:docMk/>
            <pc:sldMk cId="2979872845" sldId="301"/>
            <ac:spMk id="2" creationId="{9F44056B-0C39-4FE0-968A-2397E0A43D1E}"/>
          </ac:spMkLst>
        </pc:spChg>
      </pc:sldChg>
      <pc:sldChg chg="del">
        <pc:chgData name="Cristi Cristi" userId="13ab029a1924a726" providerId="Windows Live" clId="Web-{4BD3B1B4-EDD3-43AC-ADE5-8AA57033A460}" dt="2019-09-02T18:17:34.884" v="6"/>
        <pc:sldMkLst>
          <pc:docMk/>
          <pc:sldMk cId="3730698000" sldId="301"/>
        </pc:sldMkLst>
      </pc:sldChg>
      <pc:sldChg chg="del">
        <pc:chgData name="Cristi Cristi" userId="13ab029a1924a726" providerId="Windows Live" clId="Web-{4BD3B1B4-EDD3-43AC-ADE5-8AA57033A460}" dt="2019-09-02T18:17:32.368" v="2"/>
        <pc:sldMkLst>
          <pc:docMk/>
          <pc:sldMk cId="2082017985" sldId="302"/>
        </pc:sldMkLst>
      </pc:sldChg>
    </pc:docChg>
  </pc:docChgLst>
  <pc:docChgLst>
    <pc:chgData name="Cristi Cristi" userId="13ab029a1924a726" providerId="Windows Live" clId="Web-{11254D40-1F62-4733-B938-38901F7A38CD}"/>
    <pc:docChg chg="addSld modSld">
      <pc:chgData name="Cristi Cristi" userId="13ab029a1924a726" providerId="Windows Live" clId="Web-{11254D40-1F62-4733-B938-38901F7A38CD}" dt="2019-09-03T13:55:18.087" v="725" actId="20577"/>
      <pc:docMkLst>
        <pc:docMk/>
      </pc:docMkLst>
      <pc:sldChg chg="addSp modSp">
        <pc:chgData name="Cristi Cristi" userId="13ab029a1924a726" providerId="Windows Live" clId="Web-{11254D40-1F62-4733-B938-38901F7A38CD}" dt="2019-09-03T08:34:31.377" v="59" actId="20577"/>
        <pc:sldMkLst>
          <pc:docMk/>
          <pc:sldMk cId="705987400" sldId="294"/>
        </pc:sldMkLst>
        <pc:spChg chg="mod">
          <ac:chgData name="Cristi Cristi" userId="13ab029a1924a726" providerId="Windows Live" clId="Web-{11254D40-1F62-4733-B938-38901F7A38CD}" dt="2019-09-03T08:34:31.377" v="59" actId="20577"/>
          <ac:spMkLst>
            <pc:docMk/>
            <pc:sldMk cId="705987400" sldId="294"/>
            <ac:spMk id="2" creationId="{97E6E0A7-719B-41E1-AF26-982D7D93B435}"/>
          </ac:spMkLst>
        </pc:spChg>
        <pc:spChg chg="mod">
          <ac:chgData name="Cristi Cristi" userId="13ab029a1924a726" providerId="Windows Live" clId="Web-{11254D40-1F62-4733-B938-38901F7A38CD}" dt="2019-09-03T08:34:26.346" v="53" actId="20577"/>
          <ac:spMkLst>
            <pc:docMk/>
            <pc:sldMk cId="705987400" sldId="294"/>
            <ac:spMk id="3" creationId="{689CE25D-340C-48A3-B01F-0DE635C2428A}"/>
          </ac:spMkLst>
        </pc:spChg>
        <pc:picChg chg="add mod">
          <ac:chgData name="Cristi Cristi" userId="13ab029a1924a726" providerId="Windows Live" clId="Web-{11254D40-1F62-4733-B938-38901F7A38CD}" dt="2019-09-03T08:33:50.283" v="14" actId="14100"/>
          <ac:picMkLst>
            <pc:docMk/>
            <pc:sldMk cId="705987400" sldId="294"/>
            <ac:picMk id="4" creationId="{E5B78A01-A7D9-41E4-8271-E1B43A9FC014}"/>
          </ac:picMkLst>
        </pc:picChg>
      </pc:sldChg>
      <pc:sldChg chg="addSp modSp">
        <pc:chgData name="Cristi Cristi" userId="13ab029a1924a726" providerId="Windows Live" clId="Web-{11254D40-1F62-4733-B938-38901F7A38CD}" dt="2019-09-03T13:52:26.321" v="580" actId="20577"/>
        <pc:sldMkLst>
          <pc:docMk/>
          <pc:sldMk cId="2707834833" sldId="295"/>
        </pc:sldMkLst>
        <pc:spChg chg="mod">
          <ac:chgData name="Cristi Cristi" userId="13ab029a1924a726" providerId="Windows Live" clId="Web-{11254D40-1F62-4733-B938-38901F7A38CD}" dt="2019-09-03T13:35:41.348" v="259" actId="14100"/>
          <ac:spMkLst>
            <pc:docMk/>
            <pc:sldMk cId="2707834833" sldId="295"/>
            <ac:spMk id="2" creationId="{78EEE3FD-8D47-4E52-AFF5-3298053BDFB9}"/>
          </ac:spMkLst>
        </pc:spChg>
        <pc:spChg chg="mod">
          <ac:chgData name="Cristi Cristi" userId="13ab029a1924a726" providerId="Windows Live" clId="Web-{11254D40-1F62-4733-B938-38901F7A38CD}" dt="2019-09-03T13:52:26.321" v="580" actId="20577"/>
          <ac:spMkLst>
            <pc:docMk/>
            <pc:sldMk cId="2707834833" sldId="295"/>
            <ac:spMk id="3" creationId="{8FE549D2-0014-4D31-829D-503750D71E18}"/>
          </ac:spMkLst>
        </pc:spChg>
        <pc:picChg chg="add mod">
          <ac:chgData name="Cristi Cristi" userId="13ab029a1924a726" providerId="Windows Live" clId="Web-{11254D40-1F62-4733-B938-38901F7A38CD}" dt="2019-09-03T13:43:20.631" v="428" actId="14100"/>
          <ac:picMkLst>
            <pc:docMk/>
            <pc:sldMk cId="2707834833" sldId="295"/>
            <ac:picMk id="4" creationId="{EBDB6823-DD98-421F-BFCD-868DF0D3748A}"/>
          </ac:picMkLst>
        </pc:picChg>
      </pc:sldChg>
      <pc:sldChg chg="addSp modSp">
        <pc:chgData name="Cristi Cristi" userId="13ab029a1924a726" providerId="Windows Live" clId="Web-{11254D40-1F62-4733-B938-38901F7A38CD}" dt="2019-09-03T13:52:33.665" v="583" actId="1076"/>
        <pc:sldMkLst>
          <pc:docMk/>
          <pc:sldMk cId="844067251" sldId="296"/>
        </pc:sldMkLst>
        <pc:spChg chg="mod">
          <ac:chgData name="Cristi Cristi" userId="13ab029a1924a726" providerId="Windows Live" clId="Web-{11254D40-1F62-4733-B938-38901F7A38CD}" dt="2019-09-03T13:49:36.930" v="460" actId="20577"/>
          <ac:spMkLst>
            <pc:docMk/>
            <pc:sldMk cId="844067251" sldId="296"/>
            <ac:spMk id="2" creationId="{4D49BB87-2D9C-4E76-8301-26390442BD27}"/>
          </ac:spMkLst>
        </pc:spChg>
        <pc:spChg chg="mod">
          <ac:chgData name="Cristi Cristi" userId="13ab029a1924a726" providerId="Windows Live" clId="Web-{11254D40-1F62-4733-B938-38901F7A38CD}" dt="2019-09-03T13:52:31.430" v="582" actId="20577"/>
          <ac:spMkLst>
            <pc:docMk/>
            <pc:sldMk cId="844067251" sldId="296"/>
            <ac:spMk id="3" creationId="{8FA43574-3E47-45CC-B97C-013329F86AD7}"/>
          </ac:spMkLst>
        </pc:spChg>
        <pc:picChg chg="add mod">
          <ac:chgData name="Cristi Cristi" userId="13ab029a1924a726" providerId="Windows Live" clId="Web-{11254D40-1F62-4733-B938-38901F7A38CD}" dt="2019-09-03T13:52:33.665" v="583" actId="1076"/>
          <ac:picMkLst>
            <pc:docMk/>
            <pc:sldMk cId="844067251" sldId="296"/>
            <ac:picMk id="4" creationId="{7F764DB7-EAB6-4375-93AA-E13E30E97C2C}"/>
          </ac:picMkLst>
        </pc:picChg>
      </pc:sldChg>
      <pc:sldChg chg="addSp modSp">
        <pc:chgData name="Cristi Cristi" userId="13ab029a1924a726" providerId="Windows Live" clId="Web-{11254D40-1F62-4733-B938-38901F7A38CD}" dt="2019-09-03T13:55:18.087" v="725" actId="20577"/>
        <pc:sldMkLst>
          <pc:docMk/>
          <pc:sldMk cId="399656863" sldId="297"/>
        </pc:sldMkLst>
        <pc:spChg chg="mod">
          <ac:chgData name="Cristi Cristi" userId="13ab029a1924a726" providerId="Windows Live" clId="Web-{11254D40-1F62-4733-B938-38901F7A38CD}" dt="2019-09-03T13:51:15.664" v="568" actId="20577"/>
          <ac:spMkLst>
            <pc:docMk/>
            <pc:sldMk cId="399656863" sldId="297"/>
            <ac:spMk id="2" creationId="{4D73DABA-0430-462E-90E2-E03843157392}"/>
          </ac:spMkLst>
        </pc:spChg>
        <pc:spChg chg="mod">
          <ac:chgData name="Cristi Cristi" userId="13ab029a1924a726" providerId="Windows Live" clId="Web-{11254D40-1F62-4733-B938-38901F7A38CD}" dt="2019-09-03T13:55:18.087" v="725" actId="20577"/>
          <ac:spMkLst>
            <pc:docMk/>
            <pc:sldMk cId="399656863" sldId="297"/>
            <ac:spMk id="3" creationId="{27DAA6C2-CC19-46D9-BD77-FCEF232E341A}"/>
          </ac:spMkLst>
        </pc:spChg>
        <pc:picChg chg="add mod">
          <ac:chgData name="Cristi Cristi" userId="13ab029a1924a726" providerId="Windows Live" clId="Web-{11254D40-1F62-4733-B938-38901F7A38CD}" dt="2019-09-03T13:53:28.259" v="624" actId="1076"/>
          <ac:picMkLst>
            <pc:docMk/>
            <pc:sldMk cId="399656863" sldId="297"/>
            <ac:picMk id="4" creationId="{AF00F5F2-5146-476B-96FB-E5845D0D039A}"/>
          </ac:picMkLst>
        </pc:picChg>
      </pc:sldChg>
      <pc:sldChg chg="addSp modSp new">
        <pc:chgData name="Cristi Cristi" userId="13ab029a1924a726" providerId="Windows Live" clId="Web-{11254D40-1F62-4733-B938-38901F7A38CD}" dt="2019-09-03T13:32:54.551" v="198" actId="20577"/>
        <pc:sldMkLst>
          <pc:docMk/>
          <pc:sldMk cId="2086390029" sldId="302"/>
        </pc:sldMkLst>
        <pc:spChg chg="mod">
          <ac:chgData name="Cristi Cristi" userId="13ab029a1924a726" providerId="Windows Live" clId="Web-{11254D40-1F62-4733-B938-38901F7A38CD}" dt="2019-09-03T13:32:54.551" v="198" actId="20577"/>
          <ac:spMkLst>
            <pc:docMk/>
            <pc:sldMk cId="2086390029" sldId="302"/>
            <ac:spMk id="2" creationId="{E9503540-96A2-4B78-B76C-3BA9BCDBED76}"/>
          </ac:spMkLst>
        </pc:spChg>
        <pc:spChg chg="mod">
          <ac:chgData name="Cristi Cristi" userId="13ab029a1924a726" providerId="Windows Live" clId="Web-{11254D40-1F62-4733-B938-38901F7A38CD}" dt="2019-09-03T13:32:35.769" v="194" actId="20577"/>
          <ac:spMkLst>
            <pc:docMk/>
            <pc:sldMk cId="2086390029" sldId="302"/>
            <ac:spMk id="3" creationId="{4B9EB3BE-8ED0-4A5B-8254-F2E1ADF8AB85}"/>
          </ac:spMkLst>
        </pc:spChg>
        <pc:picChg chg="add mod">
          <ac:chgData name="Cristi Cristi" userId="13ab029a1924a726" providerId="Windows Live" clId="Web-{11254D40-1F62-4733-B938-38901F7A38CD}" dt="2019-09-03T13:32:42.535" v="197" actId="14100"/>
          <ac:picMkLst>
            <pc:docMk/>
            <pc:sldMk cId="2086390029" sldId="302"/>
            <ac:picMk id="4" creationId="{CF3E0A07-6404-4374-94AE-4719CC291D05}"/>
          </ac:picMkLst>
        </pc:picChg>
      </pc:sldChg>
      <pc:sldChg chg="addSp modSp new">
        <pc:chgData name="Cristi Cristi" userId="13ab029a1924a726" providerId="Windows Live" clId="Web-{11254D40-1F62-4733-B938-38901F7A38CD}" dt="2019-09-03T13:35:28.113" v="257" actId="20577"/>
        <pc:sldMkLst>
          <pc:docMk/>
          <pc:sldMk cId="3134821184" sldId="303"/>
        </pc:sldMkLst>
        <pc:spChg chg="mod">
          <ac:chgData name="Cristi Cristi" userId="13ab029a1924a726" providerId="Windows Live" clId="Web-{11254D40-1F62-4733-B938-38901F7A38CD}" dt="2019-09-03T13:33:07.222" v="210" actId="14100"/>
          <ac:spMkLst>
            <pc:docMk/>
            <pc:sldMk cId="3134821184" sldId="303"/>
            <ac:spMk id="2" creationId="{BEA3BAFF-3C78-430C-8010-53D44BB6F556}"/>
          </ac:spMkLst>
        </pc:spChg>
        <pc:spChg chg="mod">
          <ac:chgData name="Cristi Cristi" userId="13ab029a1924a726" providerId="Windows Live" clId="Web-{11254D40-1F62-4733-B938-38901F7A38CD}" dt="2019-09-03T13:35:28.113" v="257" actId="20577"/>
          <ac:spMkLst>
            <pc:docMk/>
            <pc:sldMk cId="3134821184" sldId="303"/>
            <ac:spMk id="3" creationId="{7304E295-430A-418B-B957-C0939FF72CC4}"/>
          </ac:spMkLst>
        </pc:spChg>
        <pc:picChg chg="add mod">
          <ac:chgData name="Cristi Cristi" userId="13ab029a1924a726" providerId="Windows Live" clId="Web-{11254D40-1F62-4733-B938-38901F7A38CD}" dt="2019-09-03T13:34:48.738" v="243" actId="14100"/>
          <ac:picMkLst>
            <pc:docMk/>
            <pc:sldMk cId="3134821184" sldId="303"/>
            <ac:picMk id="4" creationId="{D95CAF9F-CAB7-4757-A16E-E46A8A5E9CC9}"/>
          </ac:picMkLst>
        </pc:picChg>
      </pc:sldChg>
    </pc:docChg>
  </pc:docChgLst>
  <pc:docChgLst>
    <pc:chgData name="Cristi Cristi" userId="13ab029a1924a726" providerId="Windows Live" clId="Web-{9236351E-822E-4615-9E3B-9561DD183F88}"/>
    <pc:docChg chg="addSld delSld modSld">
      <pc:chgData name="Cristi Cristi" userId="13ab029a1924a726" providerId="Windows Live" clId="Web-{9236351E-822E-4615-9E3B-9561DD183F88}" dt="2019-09-03T18:29:30.264" v="582" actId="20577"/>
      <pc:docMkLst>
        <pc:docMk/>
      </pc:docMkLst>
      <pc:sldChg chg="addSp delSp modSp">
        <pc:chgData name="Cristi Cristi" userId="13ab029a1924a726" providerId="Windows Live" clId="Web-{9236351E-822E-4615-9E3B-9561DD183F88}" dt="2019-09-03T18:28:37.295" v="580" actId="14100"/>
        <pc:sldMkLst>
          <pc:docMk/>
          <pc:sldMk cId="844067251" sldId="296"/>
        </pc:sldMkLst>
        <pc:spChg chg="mod">
          <ac:chgData name="Cristi Cristi" userId="13ab029a1924a726" providerId="Windows Live" clId="Web-{9236351E-822E-4615-9E3B-9561DD183F88}" dt="2019-09-03T18:27:09.841" v="571" actId="20577"/>
          <ac:spMkLst>
            <pc:docMk/>
            <pc:sldMk cId="844067251" sldId="296"/>
            <ac:spMk id="3" creationId="{8FA43574-3E47-45CC-B97C-013329F86AD7}"/>
          </ac:spMkLst>
        </pc:spChg>
        <pc:picChg chg="del mod">
          <ac:chgData name="Cristi Cristi" userId="13ab029a1924a726" providerId="Windows Live" clId="Web-{9236351E-822E-4615-9E3B-9561DD183F88}" dt="2019-09-03T18:27:39.107" v="573"/>
          <ac:picMkLst>
            <pc:docMk/>
            <pc:sldMk cId="844067251" sldId="296"/>
            <ac:picMk id="4" creationId="{7F764DB7-EAB6-4375-93AA-E13E30E97C2C}"/>
          </ac:picMkLst>
        </pc:picChg>
        <pc:picChg chg="add del mod">
          <ac:chgData name="Cristi Cristi" userId="13ab029a1924a726" providerId="Windows Live" clId="Web-{9236351E-822E-4615-9E3B-9561DD183F88}" dt="2019-09-03T18:26:17.466" v="556"/>
          <ac:picMkLst>
            <pc:docMk/>
            <pc:sldMk cId="844067251" sldId="296"/>
            <ac:picMk id="5" creationId="{A751B2FB-1EAD-452F-88D1-891333016D2A}"/>
          </ac:picMkLst>
        </pc:picChg>
        <pc:picChg chg="add del mod">
          <ac:chgData name="Cristi Cristi" userId="13ab029a1924a726" providerId="Windows Live" clId="Web-{9236351E-822E-4615-9E3B-9561DD183F88}" dt="2019-09-03T18:27:39.482" v="574"/>
          <ac:picMkLst>
            <pc:docMk/>
            <pc:sldMk cId="844067251" sldId="296"/>
            <ac:picMk id="7" creationId="{947634D9-ADAA-4A6D-9430-3F67158817D1}"/>
          </ac:picMkLst>
        </pc:picChg>
        <pc:picChg chg="add mod">
          <ac:chgData name="Cristi Cristi" userId="13ab029a1924a726" providerId="Windows Live" clId="Web-{9236351E-822E-4615-9E3B-9561DD183F88}" dt="2019-09-03T18:28:14.623" v="577" actId="14100"/>
          <ac:picMkLst>
            <pc:docMk/>
            <pc:sldMk cId="844067251" sldId="296"/>
            <ac:picMk id="9" creationId="{DE2F54F8-21AC-4F5D-9E8E-28E7C14DCD6D}"/>
          </ac:picMkLst>
        </pc:picChg>
        <pc:picChg chg="add mod">
          <ac:chgData name="Cristi Cristi" userId="13ab029a1924a726" providerId="Windows Live" clId="Web-{9236351E-822E-4615-9E3B-9561DD183F88}" dt="2019-09-03T18:28:37.295" v="580" actId="14100"/>
          <ac:picMkLst>
            <pc:docMk/>
            <pc:sldMk cId="844067251" sldId="296"/>
            <ac:picMk id="11" creationId="{A9D9147B-F5DF-42C5-9BE4-DD4E76E0D1C1}"/>
          </ac:picMkLst>
        </pc:picChg>
      </pc:sldChg>
      <pc:sldChg chg="modSp">
        <pc:chgData name="Cristi Cristi" userId="13ab029a1924a726" providerId="Windows Live" clId="Web-{9236351E-822E-4615-9E3B-9561DD183F88}" dt="2019-09-03T18:22:48.417" v="488" actId="20577"/>
        <pc:sldMkLst>
          <pc:docMk/>
          <pc:sldMk cId="399656863" sldId="297"/>
        </pc:sldMkLst>
        <pc:spChg chg="mod">
          <ac:chgData name="Cristi Cristi" userId="13ab029a1924a726" providerId="Windows Live" clId="Web-{9236351E-822E-4615-9E3B-9561DD183F88}" dt="2019-09-03T18:22:48.417" v="488" actId="20577"/>
          <ac:spMkLst>
            <pc:docMk/>
            <pc:sldMk cId="399656863" sldId="297"/>
            <ac:spMk id="2" creationId="{4D73DABA-0430-462E-90E2-E03843157392}"/>
          </ac:spMkLst>
        </pc:spChg>
      </pc:sldChg>
      <pc:sldChg chg="modSp">
        <pc:chgData name="Cristi Cristi" userId="13ab029a1924a726" providerId="Windows Live" clId="Web-{9236351E-822E-4615-9E3B-9561DD183F88}" dt="2019-09-03T18:29:30.264" v="582" actId="20577"/>
        <pc:sldMkLst>
          <pc:docMk/>
          <pc:sldMk cId="2750726977" sldId="298"/>
        </pc:sldMkLst>
        <pc:spChg chg="mod">
          <ac:chgData name="Cristi Cristi" userId="13ab029a1924a726" providerId="Windows Live" clId="Web-{9236351E-822E-4615-9E3B-9561DD183F88}" dt="2019-09-03T18:29:30.264" v="582" actId="20577"/>
          <ac:spMkLst>
            <pc:docMk/>
            <pc:sldMk cId="2750726977" sldId="298"/>
            <ac:spMk id="3" creationId="{08B36844-03E0-443F-B1AF-91226C87EFC0}"/>
          </ac:spMkLst>
        </pc:spChg>
      </pc:sldChg>
      <pc:sldChg chg="addSp delSp modSp">
        <pc:chgData name="Cristi Cristi" userId="13ab029a1924a726" providerId="Windows Live" clId="Web-{9236351E-822E-4615-9E3B-9561DD183F88}" dt="2019-09-03T18:11:37.896" v="470" actId="20577"/>
        <pc:sldMkLst>
          <pc:docMk/>
          <pc:sldMk cId="2979872845" sldId="301"/>
        </pc:sldMkLst>
        <pc:spChg chg="mod">
          <ac:chgData name="Cristi Cristi" userId="13ab029a1924a726" providerId="Windows Live" clId="Web-{9236351E-822E-4615-9E3B-9561DD183F88}" dt="2019-09-03T18:11:37.896" v="470" actId="20577"/>
          <ac:spMkLst>
            <pc:docMk/>
            <pc:sldMk cId="2979872845" sldId="301"/>
            <ac:spMk id="2" creationId="{9F44056B-0C39-4FE0-968A-2397E0A43D1E}"/>
          </ac:spMkLst>
        </pc:spChg>
        <pc:spChg chg="del">
          <ac:chgData name="Cristi Cristi" userId="13ab029a1924a726" providerId="Windows Live" clId="Web-{9236351E-822E-4615-9E3B-9561DD183F88}" dt="2019-09-03T18:05:42.455" v="417"/>
          <ac:spMkLst>
            <pc:docMk/>
            <pc:sldMk cId="2979872845" sldId="301"/>
            <ac:spMk id="3" creationId="{33CE1330-B2D8-457B-8AAC-C68CB6D4A12E}"/>
          </ac:spMkLst>
        </pc:spChg>
        <pc:picChg chg="add mod">
          <ac:chgData name="Cristi Cristi" userId="13ab029a1924a726" providerId="Windows Live" clId="Web-{9236351E-822E-4615-9E3B-9561DD183F88}" dt="2019-09-03T18:06:45.456" v="430" actId="1076"/>
          <ac:picMkLst>
            <pc:docMk/>
            <pc:sldMk cId="2979872845" sldId="301"/>
            <ac:picMk id="4" creationId="{84433506-DDFD-4AB3-81AE-B2A135B0BE4F}"/>
          </ac:picMkLst>
        </pc:picChg>
        <pc:picChg chg="add mod">
          <ac:chgData name="Cristi Cristi" userId="13ab029a1924a726" providerId="Windows Live" clId="Web-{9236351E-822E-4615-9E3B-9561DD183F88}" dt="2019-09-03T18:06:48.128" v="431" actId="1076"/>
          <ac:picMkLst>
            <pc:docMk/>
            <pc:sldMk cId="2979872845" sldId="301"/>
            <ac:picMk id="6" creationId="{5AA20D0A-170C-4E96-9063-EAF13F104E15}"/>
          </ac:picMkLst>
        </pc:picChg>
        <pc:picChg chg="add del mod">
          <ac:chgData name="Cristi Cristi" userId="13ab029a1924a726" providerId="Windows Live" clId="Web-{9236351E-822E-4615-9E3B-9561DD183F88}" dt="2019-09-03T18:09:34.082" v="433"/>
          <ac:picMkLst>
            <pc:docMk/>
            <pc:sldMk cId="2979872845" sldId="301"/>
            <ac:picMk id="8" creationId="{FCF7BF35-838B-4F09-9EC5-800B4B5FD2BD}"/>
          </ac:picMkLst>
        </pc:picChg>
        <pc:picChg chg="add mod">
          <ac:chgData name="Cristi Cristi" userId="13ab029a1924a726" providerId="Windows Live" clId="Web-{9236351E-822E-4615-9E3B-9561DD183F88}" dt="2019-09-03T18:09:46.660" v="437" actId="1076"/>
          <ac:picMkLst>
            <pc:docMk/>
            <pc:sldMk cId="2979872845" sldId="301"/>
            <ac:picMk id="10" creationId="{6A17FBD1-0185-46A4-965D-04CAC2F26E23}"/>
          </ac:picMkLst>
        </pc:picChg>
      </pc:sldChg>
      <pc:sldChg chg="addSp delSp modSp new">
        <pc:chgData name="Cristi Cristi" userId="13ab029a1924a726" providerId="Windows Live" clId="Web-{9236351E-822E-4615-9E3B-9561DD183F88}" dt="2019-09-03T17:47:49.946" v="32" actId="1076"/>
        <pc:sldMkLst>
          <pc:docMk/>
          <pc:sldMk cId="1430240376" sldId="304"/>
        </pc:sldMkLst>
        <pc:spChg chg="add del mod">
          <ac:chgData name="Cristi Cristi" userId="13ab029a1924a726" providerId="Windows Live" clId="Web-{9236351E-822E-4615-9E3B-9561DD183F88}" dt="2019-09-03T17:47:41.727" v="29" actId="20577"/>
          <ac:spMkLst>
            <pc:docMk/>
            <pc:sldMk cId="1430240376" sldId="304"/>
            <ac:spMk id="2" creationId="{5CC2FBEF-C454-4110-B1AE-F4D4F143C28B}"/>
          </ac:spMkLst>
        </pc:spChg>
        <pc:spChg chg="add del">
          <ac:chgData name="Cristi Cristi" userId="13ab029a1924a726" providerId="Windows Live" clId="Web-{9236351E-822E-4615-9E3B-9561DD183F88}" dt="2019-09-03T17:47:45.774" v="31"/>
          <ac:spMkLst>
            <pc:docMk/>
            <pc:sldMk cId="1430240376" sldId="304"/>
            <ac:spMk id="3" creationId="{716A7790-0ED5-4010-9B51-3DCD267DE053}"/>
          </ac:spMkLst>
        </pc:spChg>
        <pc:picChg chg="add mod">
          <ac:chgData name="Cristi Cristi" userId="13ab029a1924a726" providerId="Windows Live" clId="Web-{9236351E-822E-4615-9E3B-9561DD183F88}" dt="2019-09-03T17:47:49.946" v="32" actId="1076"/>
          <ac:picMkLst>
            <pc:docMk/>
            <pc:sldMk cId="1430240376" sldId="304"/>
            <ac:picMk id="4" creationId="{91F7E117-E806-4507-99EA-62B700B73C20}"/>
          </ac:picMkLst>
        </pc:picChg>
      </pc:sldChg>
      <pc:sldChg chg="modSp new del">
        <pc:chgData name="Cristi Cristi" userId="13ab029a1924a726" providerId="Windows Live" clId="Web-{9236351E-822E-4615-9E3B-9561DD183F88}" dt="2019-09-03T18:22:17.370" v="487"/>
        <pc:sldMkLst>
          <pc:docMk/>
          <pc:sldMk cId="1105414067" sldId="305"/>
        </pc:sldMkLst>
        <pc:spChg chg="mod">
          <ac:chgData name="Cristi Cristi" userId="13ab029a1924a726" providerId="Windows Live" clId="Web-{9236351E-822E-4615-9E3B-9561DD183F88}" dt="2019-09-03T18:21:15.557" v="486" actId="20577"/>
          <ac:spMkLst>
            <pc:docMk/>
            <pc:sldMk cId="1105414067" sldId="305"/>
            <ac:spMk id="2" creationId="{FF0989E5-9AD4-4ACF-B104-A89CEED55DD5}"/>
          </ac:spMkLst>
        </pc:spChg>
      </pc:sldChg>
      <pc:sldChg chg="modSp new del">
        <pc:chgData name="Cristi Cristi" userId="13ab029a1924a726" providerId="Windows Live" clId="Web-{9236351E-822E-4615-9E3B-9561DD183F88}" dt="2019-09-03T18:15:20.726" v="482"/>
        <pc:sldMkLst>
          <pc:docMk/>
          <pc:sldMk cId="1407390924" sldId="305"/>
        </pc:sldMkLst>
        <pc:spChg chg="mod">
          <ac:chgData name="Cristi Cristi" userId="13ab029a1924a726" providerId="Windows Live" clId="Web-{9236351E-822E-4615-9E3B-9561DD183F88}" dt="2019-09-03T17:57:22.357" v="98" actId="14100"/>
          <ac:spMkLst>
            <pc:docMk/>
            <pc:sldMk cId="1407390924" sldId="305"/>
            <ac:spMk id="2" creationId="{8EB1D78D-8D1E-4A01-854B-8A356BC87F06}"/>
          </ac:spMkLst>
        </pc:spChg>
        <pc:spChg chg="mod">
          <ac:chgData name="Cristi Cristi" userId="13ab029a1924a726" providerId="Windows Live" clId="Web-{9236351E-822E-4615-9E3B-9561DD183F88}" dt="2019-09-03T17:57:27.076" v="100" actId="14100"/>
          <ac:spMkLst>
            <pc:docMk/>
            <pc:sldMk cId="1407390924" sldId="305"/>
            <ac:spMk id="3" creationId="{D96B6F73-3652-4B6A-85F9-CB9B28B9E4E0}"/>
          </ac:spMkLst>
        </pc:spChg>
      </pc:sldChg>
      <pc:sldChg chg="modSp new del">
        <pc:chgData name="Cristi Cristi" userId="13ab029a1924a726" providerId="Windows Live" clId="Web-{9236351E-822E-4615-9E3B-9561DD183F88}" dt="2019-09-03T18:13:12.615" v="481"/>
        <pc:sldMkLst>
          <pc:docMk/>
          <pc:sldMk cId="327792950" sldId="306"/>
        </pc:sldMkLst>
        <pc:spChg chg="mod">
          <ac:chgData name="Cristi Cristi" userId="13ab029a1924a726" providerId="Windows Live" clId="Web-{9236351E-822E-4615-9E3B-9561DD183F88}" dt="2019-09-03T18:11:55.943" v="474" actId="20577"/>
          <ac:spMkLst>
            <pc:docMk/>
            <pc:sldMk cId="327792950" sldId="306"/>
            <ac:spMk id="2" creationId="{3B254D01-4478-4129-95E1-1C4D5D9819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eb57cfb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eb57cfb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eb57cfb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eb57cfb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407ea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407ea7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eb57cf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eb57cf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eb57cf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eb57cfb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eb57cf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eb57cf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eb57cf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eb57cf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eb57cf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eb57cf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eb57cfb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eb57cfb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eb57cf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eb57cf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4044497"/>
            <a:ext cx="7060419" cy="8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Angular Components Lifecycle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04A2AC7-C632-41D6-A0B8-1C79BC959A5C}"/>
              </a:ext>
            </a:extLst>
          </p:cNvPr>
          <p:cNvSpPr txBox="1">
            <a:spLocks/>
          </p:cNvSpPr>
          <p:nvPr/>
        </p:nvSpPr>
        <p:spPr>
          <a:xfrm>
            <a:off x="491711" y="3372201"/>
            <a:ext cx="7060419" cy="6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dirty="0"/>
              <a:t>Curs 4: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ngAfterViewChecked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95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ngOnDestroy</a:t>
            </a:r>
            <a:endParaRPr b="1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39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21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A643-255F-41CF-B9B4-64A87DC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D0A5-1326-400E-B433-8479D4CFC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https://angular.io/guide/lifecycle-hooks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Component Lifecycle Hooks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900" y="1149875"/>
            <a:ext cx="4346568" cy="382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57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39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7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NgOnChanges</a:t>
            </a:r>
            <a:endParaRPr b="1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60C90C-A1EE-48DC-9944-6AA7EA38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3" y="1360505"/>
            <a:ext cx="8450965" cy="3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ngOnInit</a:t>
            </a:r>
            <a:endParaRPr b="1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33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2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ngDoCheck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9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2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ngAfterContentInit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55194" cy="382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6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ngAfterContentChecked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9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11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ngAfterViewInit</a:t>
            </a:r>
            <a:endParaRPr b="1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3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65124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Momentum</vt:lpstr>
      <vt:lpstr>Angular Components Lifecycle</vt:lpstr>
      <vt:lpstr>Angular Component Lifecycle Hooks</vt:lpstr>
      <vt:lpstr>Constructor</vt:lpstr>
      <vt:lpstr>NgOnChanges</vt:lpstr>
      <vt:lpstr>ngOnInit</vt:lpstr>
      <vt:lpstr>ngDoCheck</vt:lpstr>
      <vt:lpstr>ngAfterContentInit</vt:lpstr>
      <vt:lpstr>ngAfterContentChecked</vt:lpstr>
      <vt:lpstr>ngAfterViewInit</vt:lpstr>
      <vt:lpstr>ngAfterViewChecked</vt:lpstr>
      <vt:lpstr>ngOnDestroy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1290</cp:revision>
  <dcterms:modified xsi:type="dcterms:W3CDTF">2019-09-24T19:13:11Z</dcterms:modified>
</cp:coreProperties>
</file>