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33" Type="http://schemas.openxmlformats.org/officeDocument/2006/relationships/font" Target="fonts/MavenPro-bold.fntdata"/><Relationship Id="rId10" Type="http://schemas.openxmlformats.org/officeDocument/2006/relationships/slide" Target="slides/slide4.xml"/><Relationship Id="rId32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209ff8ea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209ff8ea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1cdb670c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1cdb670c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1cdb670c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1cdb670c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1cdb670c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1cdb670c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1cdb670c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1cdb670c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1cdb670c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1cdb670c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1cdb670c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1cdb670c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1cdb670c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1cdb670c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1cdb670c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1cdb670c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1cdb670c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1cdb670c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209ff8e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209ff8e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1cdb670c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1cdb670c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209ff8e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209ff8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209ff8ea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209ff8ea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209ff8ea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209ff8e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1cdb670c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1cdb670c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209ff8ea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209ff8ea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209ff8ea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209ff8ea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209ff8ea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209ff8ea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209ff8ea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209ff8ea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7" name="Google Shape;2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2" name="Google Shape;3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1" name="Google Shape;31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jcoop.io/angular-2-practice-exercises/" TargetMode="External"/><Relationship Id="rId4" Type="http://schemas.openxmlformats.org/officeDocument/2006/relationships/hyperlink" Target="https://www.youtube.com/watch?v=WWQZCDegWHg&amp;list=PL6n9fhu94yhWqGD8BuKuX-VTKqlNBj-m6" TargetMode="External"/><Relationship Id="rId5" Type="http://schemas.openxmlformats.org/officeDocument/2006/relationships/hyperlink" Target="https://www.youtube.com/watch?v=CusfUmB6mkY&amp;list=PL6n9fhu94yhWNJaDgh0mfae_9xoQ4E_Zj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0482" y="449036"/>
            <a:ext cx="2388055" cy="238805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5"/>
          <p:cNvSpPr txBox="1"/>
          <p:nvPr/>
        </p:nvSpPr>
        <p:spPr>
          <a:xfrm>
            <a:off x="491228" y="4044497"/>
            <a:ext cx="7060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Data Bindings</a:t>
            </a:r>
            <a:endParaRPr b="1" sz="3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4" name="Google Shape;324;p25"/>
          <p:cNvSpPr txBox="1"/>
          <p:nvPr/>
        </p:nvSpPr>
        <p:spPr>
          <a:xfrm>
            <a:off x="491711" y="3372201"/>
            <a:ext cx="70605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aven Pro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Curs </a:t>
            </a:r>
            <a:r>
              <a:rPr b="1" lang="en" sz="3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3</a:t>
            </a:r>
            <a:r>
              <a:rPr b="1" i="0" lang="en" sz="36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b="1" i="0" sz="36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3138"/>
            <a:ext cx="9144001" cy="3397224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4"/>
          <p:cNvSpPr txBox="1"/>
          <p:nvPr>
            <p:ph type="ctrTitle"/>
          </p:nvPr>
        </p:nvSpPr>
        <p:spPr>
          <a:xfrm>
            <a:off x="311700" y="212200"/>
            <a:ext cx="8520600" cy="6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Two-way Binding - ngModel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- child communication</a:t>
            </a:r>
            <a:endParaRPr/>
          </a:p>
        </p:txBody>
      </p:sp>
      <p:pic>
        <p:nvPicPr>
          <p:cNvPr id="391" name="Google Shape;3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3929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Two-way Binding Between Components</a:t>
            </a:r>
            <a:endParaRPr/>
          </a:p>
        </p:txBody>
      </p:sp>
      <p:pic>
        <p:nvPicPr>
          <p:cNvPr id="397" name="Google Shape;3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313" y="1241025"/>
            <a:ext cx="5089376" cy="367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&amp; Output properties</a:t>
            </a:r>
            <a:endParaRPr/>
          </a:p>
        </p:txBody>
      </p:sp>
      <p:pic>
        <p:nvPicPr>
          <p:cNvPr id="403" name="Google Shape;4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9729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132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503885" cy="8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0064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370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41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61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8582"/>
            <a:ext cx="9143999" cy="438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/>
          <p:nvPr>
            <p:ph type="ctrTitle"/>
          </p:nvPr>
        </p:nvSpPr>
        <p:spPr>
          <a:xfrm>
            <a:off x="311700" y="212200"/>
            <a:ext cx="8520600" cy="6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Component definiton</a:t>
            </a:r>
            <a:endParaRPr sz="2400"/>
          </a:p>
        </p:txBody>
      </p:sp>
      <p:pic>
        <p:nvPicPr>
          <p:cNvPr id="330" name="Google Shape;3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1300"/>
            <a:ext cx="8839200" cy="2420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890"/>
            <a:ext cx="9144001" cy="5013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449" name="Google Shape;449;p4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https://jcoop.io/angular-2-practice-exercises/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https://www.youtube.com/watch?v=WWQZCDegWHg&amp;list=PL6n9fhu94yhWqGD8BuKuX-VTKqlNBj-m6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https://www.youtube.com/watch?v=CusfUmB6mkY&amp;list=PL6n9fhu94yhWNJaDgh0mfae_9xoQ4E_Zj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Google.com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7200"/>
            <a:ext cx="8839199" cy="3532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63" y="358725"/>
            <a:ext cx="8721675" cy="44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862"/>
            <a:ext cx="9143999" cy="47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4595"/>
            <a:ext cx="9144000" cy="399431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0"/>
          <p:cNvSpPr txBox="1"/>
          <p:nvPr>
            <p:ph type="ctrTitle"/>
          </p:nvPr>
        </p:nvSpPr>
        <p:spPr>
          <a:xfrm>
            <a:off x="311700" y="212200"/>
            <a:ext cx="8520600" cy="6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Interpolation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{{ expresion}}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6381"/>
            <a:ext cx="9144001" cy="336153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1"/>
          <p:cNvSpPr txBox="1"/>
          <p:nvPr>
            <p:ph type="ctrTitle"/>
          </p:nvPr>
        </p:nvSpPr>
        <p:spPr>
          <a:xfrm>
            <a:off x="311700" y="212200"/>
            <a:ext cx="8520600" cy="6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Property Binding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[property]=”expresion”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5556"/>
            <a:ext cx="9144001" cy="3477187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2"/>
          <p:cNvSpPr txBox="1"/>
          <p:nvPr>
            <p:ph type="ctrTitle"/>
          </p:nvPr>
        </p:nvSpPr>
        <p:spPr>
          <a:xfrm>
            <a:off x="311700" y="212200"/>
            <a:ext cx="8520600" cy="6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Event </a:t>
            </a:r>
            <a:r>
              <a:rPr lang="en" sz="2400"/>
              <a:t>Binding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(event)=”statement”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600"/>
            <a:ext cx="8839201" cy="354371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3"/>
          <p:cNvSpPr txBox="1"/>
          <p:nvPr>
            <p:ph type="ctrTitle"/>
          </p:nvPr>
        </p:nvSpPr>
        <p:spPr>
          <a:xfrm>
            <a:off x="311700" y="212200"/>
            <a:ext cx="8520600" cy="6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Two-way </a:t>
            </a:r>
            <a:r>
              <a:rPr lang="en" sz="2400"/>
              <a:t>Binding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[()]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