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597154f2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6597154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97154f9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597154f9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597154f2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597154f2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3e4d3d66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3e4d3d66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597154f9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597154f9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3e4d3d66e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3e4d3d66e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3e4d3d66e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3e4d3d66e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3e4d3d66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73e4d3d66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3e4d3d66e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3e4d3d66e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3e4d3d66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3e4d3d66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3e4d3d66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3e4d3d66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3e4d3d6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73e4d3d6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3e4d3d66e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3e4d3d66e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3e4d3d66e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3e4d3d66e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3e4d3d66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73e4d3d66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3e4d3d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3e4d3d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3e4d3d6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3e4d3d6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3e4d3d6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73e4d3d6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597154f2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6597154f2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597154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6597154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97154f9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597154f9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597154f9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597154f9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7"/>
              <a:ext cx="320148" cy="320148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5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18" y="179238"/>
              <a:ext cx="873165" cy="873002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03" name="Google Shape;103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" name="Google Shape;104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7" name="Google Shape;107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11" name="Google Shape;111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59"/>
            <a:ext cx="2267521" cy="2601638"/>
            <a:chOff x="6790514" y="1359"/>
            <a:chExt cx="2267521" cy="2601638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535" y="1359"/>
              <a:ext cx="1990500" cy="1990200"/>
              <a:chOff x="7067535" y="1359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962" y="283757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49" y="4099200"/>
            <a:ext cx="9144040" cy="1044300"/>
            <a:chOff x="49" y="4099200"/>
            <a:chExt cx="9144040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49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3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58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2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491228" y="3017244"/>
            <a:ext cx="70605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"/>
              <a:t>Pipes, Directives, Resolvers,  Interceptors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"/>
              <a:t>Curs 8</a:t>
            </a:r>
            <a:endParaRPr/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482" y="449036"/>
            <a:ext cx="2388055" cy="238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829"/>
            <a:ext cx="9144000" cy="465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545"/>
            <a:ext cx="9143999" cy="418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09"/>
            <a:ext cx="9143999" cy="510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8239"/>
            <a:ext cx="9144000" cy="434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951"/>
            <a:ext cx="9143999" cy="47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5025"/>
            <a:ext cx="9144001" cy="45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3" y="0"/>
            <a:ext cx="90054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481"/>
            <a:ext cx="9143999" cy="471853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9"/>
          <p:cNvSpPr txBox="1"/>
          <p:nvPr/>
        </p:nvSpPr>
        <p:spPr>
          <a:xfrm>
            <a:off x="5676350" y="1317325"/>
            <a:ext cx="2449500" cy="71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.. if the route never changes while on the 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>
            <a:off x="7940975" y="2050000"/>
            <a:ext cx="7410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9"/>
          <p:cNvSpPr txBox="1"/>
          <p:nvPr/>
        </p:nvSpPr>
        <p:spPr>
          <a:xfrm>
            <a:off x="122800" y="4000775"/>
            <a:ext cx="2127000" cy="81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..if the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route could change while on the page (ex: edit/add page)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9" name="Google Shape;419;p39"/>
          <p:cNvCxnSpPr>
            <a:stCxn id="418" idx="3"/>
          </p:cNvCxnSpPr>
          <p:nvPr/>
        </p:nvCxnSpPr>
        <p:spPr>
          <a:xfrm>
            <a:off x="2249800" y="4407875"/>
            <a:ext cx="333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>
            <p:ph type="title"/>
          </p:nvPr>
        </p:nvSpPr>
        <p:spPr>
          <a:xfrm>
            <a:off x="1303800" y="264038"/>
            <a:ext cx="703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Interceptor</a:t>
            </a:r>
            <a:endParaRPr/>
          </a:p>
        </p:txBody>
      </p:sp>
      <p:sp>
        <p:nvSpPr>
          <p:cNvPr id="425" name="Google Shape;425;p40"/>
          <p:cNvSpPr txBox="1"/>
          <p:nvPr>
            <p:ph idx="1" type="body"/>
          </p:nvPr>
        </p:nvSpPr>
        <p:spPr>
          <a:xfrm>
            <a:off x="1303800" y="1006027"/>
            <a:ext cx="7030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Angular SRI, he sees everything you send and receive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 can change requests and responses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Applied to all HttpModule calls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It's just a service, but only the HttpClient is using it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to implement HttpInterceptor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more special provider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1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592"/>
            <a:ext cx="9144001" cy="461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261"/>
            <a:ext cx="9143999" cy="465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264038"/>
            <a:ext cx="703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Pipes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303800" y="1006027"/>
            <a:ext cx="7030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Interpolation with a bit of style</a:t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Angular predefined pipes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460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generated with very high confidence"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72" y="1860072"/>
            <a:ext cx="8716071" cy="221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908"/>
            <a:ext cx="9144001" cy="452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959"/>
            <a:ext cx="9144000" cy="459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idx="1" type="body"/>
          </p:nvPr>
        </p:nvSpPr>
        <p:spPr>
          <a:xfrm>
            <a:off x="1303800" y="309076"/>
            <a:ext cx="70305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generated with very high confidence" id="466" name="Google Shape;4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55415"/>
            <a:ext cx="5430611" cy="3880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high confidence" id="467" name="Google Shape;46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5900" y="4283321"/>
            <a:ext cx="7131503" cy="71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-6240" r="6239" t="0"/>
          <a:stretch/>
        </p:blipFill>
        <p:spPr>
          <a:xfrm>
            <a:off x="587900" y="266425"/>
            <a:ext cx="8556101" cy="435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325" y="189876"/>
            <a:ext cx="7726074" cy="39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idx="1" type="body"/>
          </p:nvPr>
        </p:nvSpPr>
        <p:spPr>
          <a:xfrm>
            <a:off x="1303800" y="665843"/>
            <a:ext cx="70305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Pipe()</a:t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PipeTransform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generated with high confidence" id="346" name="Google Shape;3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971" y="1601081"/>
            <a:ext cx="6274253" cy="319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1303800" y="264038"/>
            <a:ext cx="703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Attribute Directives</a:t>
            </a:r>
            <a:endParaRPr/>
          </a:p>
        </p:txBody>
      </p:sp>
      <p:sp>
        <p:nvSpPr>
          <p:cNvPr id="352" name="Google Shape;352;p30"/>
          <p:cNvSpPr txBox="1"/>
          <p:nvPr>
            <p:ph idx="1" type="body"/>
          </p:nvPr>
        </p:nvSpPr>
        <p:spPr>
          <a:xfrm>
            <a:off x="1303800" y="1006027"/>
            <a:ext cx="7030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types of directives ( Components, Structural Directives, </a:t>
            </a:r>
            <a:r>
              <a:rPr b="1" lang="en" u="sng"/>
              <a:t>Attribute Directives</a:t>
            </a:r>
            <a:r>
              <a:rPr lang="en"/>
              <a:t> )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 without a template ( or css ).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custom logic to template ( maybe even validation rules? )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Directive() with its own provide.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usuals: Inputs, Outputs, HostListener ( wait, what? )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social media post&#10;&#10;Description generated with very high confidence" id="357" name="Google Shape;3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025" y="375120"/>
            <a:ext cx="6063343" cy="465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466"/>
            <a:ext cx="9144000" cy="445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710"/>
            <a:ext cx="9143999" cy="443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