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0"/>
  </p:notesMasterIdLst>
  <p:sldIdLst>
    <p:sldId id="256" r:id="rId3"/>
    <p:sldId id="282" r:id="rId4"/>
    <p:sldId id="281" r:id="rId5"/>
    <p:sldId id="28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Maven Pro" panose="020B0604020202020204" charset="0"/>
      <p:regular r:id="rId35"/>
      <p:bold r:id="rId36"/>
    </p:embeddedFont>
    <p:embeddedFont>
      <p:font typeface="Nuni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60036-20AD-4E5F-9DB7-79D75159946D}" v="3" dt="2019-12-04T16:20:05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b52785054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b52785054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b52785054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b52785054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b52785054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b52785054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b52785054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b52785054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b52785054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b52785054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b5278505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b52785054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b52785054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b52785054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b52785054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b52785054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b52785054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b52785054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95377ff8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95377ff8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5278505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b5278505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b5278505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b5278505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b52785054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b52785054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95377ff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95377ff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95377ff8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95377ff8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595377ff8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595377ff8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5278505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b5278505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b52785054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b52785054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b5278505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b5278505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b52785054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b52785054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b52785054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b52785054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b52785054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b52785054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b5278505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b5278505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Modules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 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Array</a:t>
            </a:r>
            <a:endParaRPr/>
          </a:p>
        </p:txBody>
      </p:sp>
      <p:pic>
        <p:nvPicPr>
          <p:cNvPr id="370" name="Google Shape;3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1675"/>
            <a:ext cx="8839200" cy="254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9"/>
          <p:cNvSpPr txBox="1"/>
          <p:nvPr/>
        </p:nvSpPr>
        <p:spPr>
          <a:xfrm>
            <a:off x="191100" y="4753350"/>
            <a:ext cx="1711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………… </a:t>
            </a: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Bootstrap</a:t>
            </a:r>
            <a:endParaRPr sz="10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Array Truth</a:t>
            </a:r>
            <a:endParaRPr/>
          </a:p>
        </p:txBody>
      </p:sp>
      <p:sp>
        <p:nvSpPr>
          <p:cNvPr id="377" name="Google Shape;377;p20"/>
          <p:cNvSpPr txBox="1">
            <a:spLocks noGrp="1"/>
          </p:cNvSpPr>
          <p:nvPr>
            <p:ph type="body" idx="1"/>
          </p:nvPr>
        </p:nvSpPr>
        <p:spPr>
          <a:xfrm>
            <a:off x="1224175" y="1469100"/>
            <a:ext cx="70305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1 Every application must bootstrap at least one component, the root application component (AppComponent)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378" name="Google Shape;378;p20"/>
          <p:cNvSpPr txBox="1">
            <a:spLocks noGrp="1"/>
          </p:cNvSpPr>
          <p:nvPr>
            <p:ph type="body" idx="1"/>
          </p:nvPr>
        </p:nvSpPr>
        <p:spPr>
          <a:xfrm>
            <a:off x="1224175" y="2585100"/>
            <a:ext cx="70305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# 2 The bootstrap array should only be used in the root application module, AppModule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Declarations Array Truth</a:t>
            </a:r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body" idx="1"/>
          </p:nvPr>
        </p:nvSpPr>
        <p:spPr>
          <a:xfrm>
            <a:off x="1224175" y="1469100"/>
            <a:ext cx="70305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1 Every component, directive and pipe we create, must belong to </a:t>
            </a:r>
            <a:r>
              <a:rPr lang="en" sz="1800" b="1">
                <a:solidFill>
                  <a:srgbClr val="E69138"/>
                </a:solidFill>
              </a:rPr>
              <a:t>one and only one</a:t>
            </a:r>
            <a:r>
              <a:rPr lang="en" sz="1800"/>
              <a:t> Angular module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385" name="Google Shape;385;p21"/>
          <p:cNvSpPr txBox="1">
            <a:spLocks noGrp="1"/>
          </p:cNvSpPr>
          <p:nvPr>
            <p:ph type="body" idx="1"/>
          </p:nvPr>
        </p:nvSpPr>
        <p:spPr>
          <a:xfrm>
            <a:off x="1227600" y="2195000"/>
            <a:ext cx="70305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# 2 Only declare components, directives and pipes</a:t>
            </a:r>
            <a:endParaRPr sz="1800"/>
          </a:p>
        </p:txBody>
      </p:sp>
      <p:sp>
        <p:nvSpPr>
          <p:cNvPr id="386" name="Google Shape;386;p21"/>
          <p:cNvSpPr txBox="1">
            <a:spLocks noGrp="1"/>
          </p:cNvSpPr>
          <p:nvPr>
            <p:ph type="body" idx="1"/>
          </p:nvPr>
        </p:nvSpPr>
        <p:spPr>
          <a:xfrm>
            <a:off x="1227600" y="2652200"/>
            <a:ext cx="70305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# 3 Never re-declare components, directives, or pipes that belong to another module</a:t>
            </a:r>
            <a:endParaRPr sz="1800"/>
          </a:p>
        </p:txBody>
      </p:sp>
      <p:sp>
        <p:nvSpPr>
          <p:cNvPr id="387" name="Google Shape;387;p21"/>
          <p:cNvSpPr txBox="1">
            <a:spLocks noGrp="1"/>
          </p:cNvSpPr>
          <p:nvPr>
            <p:ph type="body" idx="1"/>
          </p:nvPr>
        </p:nvSpPr>
        <p:spPr>
          <a:xfrm>
            <a:off x="1227600" y="3338000"/>
            <a:ext cx="70305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# 4 All declared components, directives or pipes are private by default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Exports Array</a:t>
            </a:r>
            <a:endParaRPr/>
          </a:p>
        </p:txBody>
      </p:sp>
      <p:pic>
        <p:nvPicPr>
          <p:cNvPr id="393" name="Google Shape;3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438" y="1597875"/>
            <a:ext cx="778122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Exports Array Truth</a:t>
            </a:r>
            <a:endParaRPr/>
          </a:p>
        </p:txBody>
      </p:sp>
      <p:sp>
        <p:nvSpPr>
          <p:cNvPr id="399" name="Google Shape;399;p23"/>
          <p:cNvSpPr txBox="1">
            <a:spLocks noGrp="1"/>
          </p:cNvSpPr>
          <p:nvPr>
            <p:ph type="body" idx="1"/>
          </p:nvPr>
        </p:nvSpPr>
        <p:spPr>
          <a:xfrm>
            <a:off x="1224175" y="1469100"/>
            <a:ext cx="70305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1 Exports any component, directive or pipe if other components needed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400" name="Google Shape;400;p23"/>
          <p:cNvSpPr txBox="1">
            <a:spLocks noGrp="1"/>
          </p:cNvSpPr>
          <p:nvPr>
            <p:ph type="body" idx="1"/>
          </p:nvPr>
        </p:nvSpPr>
        <p:spPr>
          <a:xfrm>
            <a:off x="1227600" y="2195000"/>
            <a:ext cx="70305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# 2 Re-export modules to re-export their components, ...</a:t>
            </a:r>
            <a:endParaRPr sz="1800"/>
          </a:p>
        </p:txBody>
      </p:sp>
      <p:sp>
        <p:nvSpPr>
          <p:cNvPr id="401" name="Google Shape;401;p23"/>
          <p:cNvSpPr txBox="1">
            <a:spLocks noGrp="1"/>
          </p:cNvSpPr>
          <p:nvPr>
            <p:ph type="body" idx="1"/>
          </p:nvPr>
        </p:nvSpPr>
        <p:spPr>
          <a:xfrm>
            <a:off x="1227600" y="2728400"/>
            <a:ext cx="70305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# 3 We can re-export something without importing it first</a:t>
            </a:r>
            <a:endParaRPr sz="1800"/>
          </a:p>
        </p:txBody>
      </p:sp>
      <p:sp>
        <p:nvSpPr>
          <p:cNvPr id="402" name="Google Shape;402;p23"/>
          <p:cNvSpPr txBox="1">
            <a:spLocks noGrp="1"/>
          </p:cNvSpPr>
          <p:nvPr>
            <p:ph type="body" idx="1"/>
          </p:nvPr>
        </p:nvSpPr>
        <p:spPr>
          <a:xfrm>
            <a:off x="1227600" y="3338000"/>
            <a:ext cx="70305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# 4 Never export a service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 Array</a:t>
            </a:r>
            <a:endParaRPr/>
          </a:p>
        </p:txBody>
      </p:sp>
      <p:pic>
        <p:nvPicPr>
          <p:cNvPr id="408" name="Google Shape;4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69275"/>
            <a:ext cx="811393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 Array Truth</a:t>
            </a:r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body" idx="1"/>
          </p:nvPr>
        </p:nvSpPr>
        <p:spPr>
          <a:xfrm>
            <a:off x="1224175" y="1469100"/>
            <a:ext cx="73731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1 Importing a module makes available </a:t>
            </a:r>
            <a:r>
              <a:rPr lang="en" sz="1800" b="1">
                <a:solidFill>
                  <a:srgbClr val="FF9900"/>
                </a:solidFill>
              </a:rPr>
              <a:t>any exported</a:t>
            </a:r>
            <a:r>
              <a:rPr lang="en" sz="1800"/>
              <a:t> components, directives and pipes from that module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415" name="Google Shape;415;p25"/>
          <p:cNvSpPr txBox="1">
            <a:spLocks noGrp="1"/>
          </p:cNvSpPr>
          <p:nvPr>
            <p:ph type="body" idx="1"/>
          </p:nvPr>
        </p:nvSpPr>
        <p:spPr>
          <a:xfrm>
            <a:off x="1227600" y="2195000"/>
            <a:ext cx="70305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# 2 Only import what this module needs</a:t>
            </a:r>
            <a:endParaRPr sz="1800"/>
          </a:p>
        </p:txBody>
      </p:sp>
      <p:sp>
        <p:nvSpPr>
          <p:cNvPr id="416" name="Google Shape;416;p25"/>
          <p:cNvSpPr txBox="1">
            <a:spLocks noGrp="1"/>
          </p:cNvSpPr>
          <p:nvPr>
            <p:ph type="body" idx="1"/>
          </p:nvPr>
        </p:nvSpPr>
        <p:spPr>
          <a:xfrm>
            <a:off x="1227600" y="2652200"/>
            <a:ext cx="70305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# 3 Importing a module does NOT provide access to its imported modules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Providers Array</a:t>
            </a:r>
            <a:endParaRPr/>
          </a:p>
        </p:txBody>
      </p:sp>
      <p:pic>
        <p:nvPicPr>
          <p:cNvPr id="422" name="Google Shape;4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875" y="1448175"/>
            <a:ext cx="7186421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6"/>
          <p:cNvPicPr preferRelativeResize="0"/>
          <p:nvPr/>
        </p:nvPicPr>
        <p:blipFill rotWithShape="1">
          <a:blip r:embed="rId4">
            <a:alphaModFix/>
          </a:blip>
          <a:srcRect l="-6014" t="-4478" r="-2941" b="-4478"/>
          <a:stretch/>
        </p:blipFill>
        <p:spPr>
          <a:xfrm>
            <a:off x="1147875" y="1363967"/>
            <a:ext cx="7504399" cy="348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Providers Array Truth</a:t>
            </a:r>
            <a:endParaRPr/>
          </a:p>
        </p:txBody>
      </p:sp>
      <p:sp>
        <p:nvSpPr>
          <p:cNvPr id="429" name="Google Shape;429;p27"/>
          <p:cNvSpPr txBox="1">
            <a:spLocks noGrp="1"/>
          </p:cNvSpPr>
          <p:nvPr>
            <p:ph type="body" idx="1"/>
          </p:nvPr>
        </p:nvSpPr>
        <p:spPr>
          <a:xfrm>
            <a:off x="1147975" y="1469100"/>
            <a:ext cx="70305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1 Any service provider added to the providers array is registered at the root of the application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430" name="Google Shape;430;p27"/>
          <p:cNvSpPr txBox="1"/>
          <p:nvPr/>
        </p:nvSpPr>
        <p:spPr>
          <a:xfrm>
            <a:off x="1184525" y="2826775"/>
            <a:ext cx="5366100" cy="1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If you want to be sure that a particular service is encapsulated and only accessible within a specific component or set of components, add the service to the providers array of an appropriate component instead of an Angular module !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Providers Array Truth</a:t>
            </a:r>
            <a:endParaRPr/>
          </a:p>
        </p:txBody>
      </p:sp>
      <p:sp>
        <p:nvSpPr>
          <p:cNvPr id="436" name="Google Shape;436;p28"/>
          <p:cNvSpPr txBox="1">
            <a:spLocks noGrp="1"/>
          </p:cNvSpPr>
          <p:nvPr>
            <p:ph type="body" idx="1"/>
          </p:nvPr>
        </p:nvSpPr>
        <p:spPr>
          <a:xfrm>
            <a:off x="1147975" y="1469100"/>
            <a:ext cx="70305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2 Don’t add services to the providers array of a shared module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437" name="Google Shape;437;p28"/>
          <p:cNvSpPr txBox="1"/>
          <p:nvPr/>
        </p:nvSpPr>
        <p:spPr>
          <a:xfrm>
            <a:off x="1184525" y="2826775"/>
            <a:ext cx="5366100" cy="1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Consider building a CoreModule for services and importing it once in the AppModule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84F5-8449-4F3A-9476-6FBDA22E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64038"/>
            <a:ext cx="7030500" cy="615977"/>
          </a:xfrm>
        </p:spPr>
        <p:txBody>
          <a:bodyPr/>
          <a:lstStyle/>
          <a:p>
            <a:r>
              <a:rPr lang="en-US"/>
              <a:t>Custom Sync Validators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1003-9065-4FF3-9AE9-7EF3A4A8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006027"/>
            <a:ext cx="7030500" cy="3525623"/>
          </a:xfrm>
        </p:spPr>
        <p:txBody>
          <a:bodyPr/>
          <a:lstStyle/>
          <a:p>
            <a:r>
              <a:rPr lang="en-US" dirty="0"/>
              <a:t>Clean function which returns another function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10C9E4-FB50-48E4-8A6D-2BD64DD1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4" y="1924865"/>
            <a:ext cx="7947932" cy="18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7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>
            <a:spLocks noGrp="1"/>
          </p:cNvSpPr>
          <p:nvPr>
            <p:ph type="title"/>
          </p:nvPr>
        </p:nvSpPr>
        <p:spPr>
          <a:xfrm>
            <a:off x="1383300" y="638325"/>
            <a:ext cx="70305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Modules</a:t>
            </a:r>
            <a:endParaRPr/>
          </a:p>
        </p:txBody>
      </p:sp>
      <p:sp>
        <p:nvSpPr>
          <p:cNvPr id="443" name="Google Shape;443;p29"/>
          <p:cNvSpPr txBox="1"/>
          <p:nvPr/>
        </p:nvSpPr>
        <p:spPr>
          <a:xfrm>
            <a:off x="1176575" y="1438900"/>
            <a:ext cx="3816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1168625" y="1462750"/>
            <a:ext cx="3816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5" name="Google Shape;445;p29"/>
          <p:cNvSpPr txBox="1"/>
          <p:nvPr/>
        </p:nvSpPr>
        <p:spPr>
          <a:xfrm>
            <a:off x="9900" y="3939700"/>
            <a:ext cx="16854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…… Imports</a:t>
            </a:r>
            <a:endParaRPr sz="12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…… Exports</a:t>
            </a:r>
            <a:endParaRPr sz="12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…… Declarations</a:t>
            </a:r>
            <a:endParaRPr sz="1200">
              <a:solidFill>
                <a:srgbClr val="6FA8D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…… Providers</a:t>
            </a:r>
            <a:endParaRPr sz="1200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…… Bootstrap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46" name="Google Shape;446;p29"/>
          <p:cNvGrpSpPr/>
          <p:nvPr/>
        </p:nvGrpSpPr>
        <p:grpSpPr>
          <a:xfrm>
            <a:off x="1794125" y="1464700"/>
            <a:ext cx="5327700" cy="3394500"/>
            <a:chOff x="1794125" y="1464700"/>
            <a:chExt cx="5327700" cy="3394500"/>
          </a:xfrm>
        </p:grpSpPr>
        <p:sp>
          <p:nvSpPr>
            <p:cNvPr id="447" name="Google Shape;447;p29"/>
            <p:cNvSpPr txBox="1"/>
            <p:nvPr/>
          </p:nvSpPr>
          <p:spPr>
            <a:xfrm>
              <a:off x="1794125" y="1464700"/>
              <a:ext cx="1136700" cy="270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BrowserModule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8" name="Google Shape;448;p29"/>
            <p:cNvSpPr txBox="1"/>
            <p:nvPr/>
          </p:nvSpPr>
          <p:spPr>
            <a:xfrm>
              <a:off x="3165725" y="1464700"/>
              <a:ext cx="1136700" cy="270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FormsModule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9" name="Google Shape;449;p29"/>
            <p:cNvSpPr txBox="1"/>
            <p:nvPr/>
          </p:nvSpPr>
          <p:spPr>
            <a:xfrm>
              <a:off x="4537325" y="1464700"/>
              <a:ext cx="1231800" cy="270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HttpClientModule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0" name="Google Shape;450;p29"/>
            <p:cNvSpPr txBox="1"/>
            <p:nvPr/>
          </p:nvSpPr>
          <p:spPr>
            <a:xfrm>
              <a:off x="5985125" y="1464700"/>
              <a:ext cx="1136700" cy="270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RouterModule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51" name="Google Shape;451;p29"/>
            <p:cNvCxnSpPr>
              <a:stCxn id="447" idx="3"/>
              <a:endCxn id="448" idx="1"/>
            </p:cNvCxnSpPr>
            <p:nvPr/>
          </p:nvCxnSpPr>
          <p:spPr>
            <a:xfrm>
              <a:off x="2930825" y="1599850"/>
              <a:ext cx="23490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29"/>
            <p:cNvCxnSpPr/>
            <p:nvPr/>
          </p:nvCxnSpPr>
          <p:spPr>
            <a:xfrm>
              <a:off x="4302425" y="1599850"/>
              <a:ext cx="23490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29"/>
            <p:cNvCxnSpPr/>
            <p:nvPr/>
          </p:nvCxnSpPr>
          <p:spPr>
            <a:xfrm>
              <a:off x="5750225" y="1599850"/>
              <a:ext cx="23490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54" name="Google Shape;454;p29"/>
            <p:cNvSpPr txBox="1"/>
            <p:nvPr/>
          </p:nvSpPr>
          <p:spPr>
            <a:xfrm>
              <a:off x="3927725" y="2150500"/>
              <a:ext cx="1507500" cy="4155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AppModule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55" name="Google Shape;455;p29"/>
            <p:cNvCxnSpPr>
              <a:stCxn id="448" idx="2"/>
              <a:endCxn id="454" idx="0"/>
            </p:cNvCxnSpPr>
            <p:nvPr/>
          </p:nvCxnSpPr>
          <p:spPr>
            <a:xfrm rot="-5400000" flipH="1">
              <a:off x="4000025" y="1469050"/>
              <a:ext cx="415500" cy="9474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99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29"/>
            <p:cNvCxnSpPr>
              <a:endCxn id="454" idx="0"/>
            </p:cNvCxnSpPr>
            <p:nvPr/>
          </p:nvCxnSpPr>
          <p:spPr>
            <a:xfrm flipH="1">
              <a:off x="4681475" y="1971400"/>
              <a:ext cx="9000" cy="17910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457" name="Google Shape;457;p29"/>
            <p:cNvSpPr txBox="1"/>
            <p:nvPr/>
          </p:nvSpPr>
          <p:spPr>
            <a:xfrm>
              <a:off x="3394325" y="27601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AppComponent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8" name="Google Shape;458;p29"/>
            <p:cNvSpPr txBox="1"/>
            <p:nvPr/>
          </p:nvSpPr>
          <p:spPr>
            <a:xfrm>
              <a:off x="4918325" y="27601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NavComponent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9" name="Google Shape;459;p29"/>
            <p:cNvSpPr txBox="1"/>
            <p:nvPr/>
          </p:nvSpPr>
          <p:spPr>
            <a:xfrm>
              <a:off x="4918325" y="32173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Welcome 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0" name="Google Shape;460;p29"/>
            <p:cNvSpPr txBox="1"/>
            <p:nvPr/>
          </p:nvSpPr>
          <p:spPr>
            <a:xfrm>
              <a:off x="3394325" y="32173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EmployeeList 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1" name="Google Shape;461;p29"/>
            <p:cNvSpPr txBox="1"/>
            <p:nvPr/>
          </p:nvSpPr>
          <p:spPr>
            <a:xfrm>
              <a:off x="3394325" y="36745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EmployeeDetail 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2" name="Google Shape;462;p29"/>
            <p:cNvSpPr txBox="1"/>
            <p:nvPr/>
          </p:nvSpPr>
          <p:spPr>
            <a:xfrm>
              <a:off x="3394325" y="41317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UserComponent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3" name="Google Shape;463;p29"/>
            <p:cNvSpPr txBox="1"/>
            <p:nvPr/>
          </p:nvSpPr>
          <p:spPr>
            <a:xfrm>
              <a:off x="3394325" y="45889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...Component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64" name="Google Shape;464;p29"/>
            <p:cNvCxnSpPr>
              <a:stCxn id="454" idx="2"/>
              <a:endCxn id="457" idx="0"/>
            </p:cNvCxnSpPr>
            <p:nvPr/>
          </p:nvCxnSpPr>
          <p:spPr>
            <a:xfrm rot="5400000">
              <a:off x="4225025" y="2303650"/>
              <a:ext cx="194100" cy="71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29"/>
            <p:cNvCxnSpPr>
              <a:stCxn id="454" idx="2"/>
              <a:endCxn id="458" idx="0"/>
            </p:cNvCxnSpPr>
            <p:nvPr/>
          </p:nvCxnSpPr>
          <p:spPr>
            <a:xfrm rot="-5400000" flipH="1">
              <a:off x="4987025" y="2260450"/>
              <a:ext cx="194100" cy="805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9"/>
            <p:cNvCxnSpPr>
              <a:stCxn id="457" idx="2"/>
              <a:endCxn id="460" idx="0"/>
            </p:cNvCxnSpPr>
            <p:nvPr/>
          </p:nvCxnSpPr>
          <p:spPr>
            <a:xfrm>
              <a:off x="3962675" y="3030400"/>
              <a:ext cx="0" cy="186900"/>
            </a:xfrm>
            <a:prstGeom prst="straightConnector1">
              <a:avLst/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29"/>
            <p:cNvCxnSpPr/>
            <p:nvPr/>
          </p:nvCxnSpPr>
          <p:spPr>
            <a:xfrm>
              <a:off x="3962675" y="3487600"/>
              <a:ext cx="0" cy="186900"/>
            </a:xfrm>
            <a:prstGeom prst="straightConnector1">
              <a:avLst/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29"/>
            <p:cNvCxnSpPr/>
            <p:nvPr/>
          </p:nvCxnSpPr>
          <p:spPr>
            <a:xfrm>
              <a:off x="3962675" y="3944800"/>
              <a:ext cx="0" cy="186900"/>
            </a:xfrm>
            <a:prstGeom prst="straightConnector1">
              <a:avLst/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29"/>
            <p:cNvCxnSpPr/>
            <p:nvPr/>
          </p:nvCxnSpPr>
          <p:spPr>
            <a:xfrm>
              <a:off x="3962675" y="4402000"/>
              <a:ext cx="0" cy="186900"/>
            </a:xfrm>
            <a:prstGeom prst="straightConnector1">
              <a:avLst/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9"/>
            <p:cNvCxnSpPr/>
            <p:nvPr/>
          </p:nvCxnSpPr>
          <p:spPr>
            <a:xfrm>
              <a:off x="5486675" y="3030400"/>
              <a:ext cx="0" cy="186900"/>
            </a:xfrm>
            <a:prstGeom prst="straightConnector1">
              <a:avLst/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9"/>
            <p:cNvCxnSpPr>
              <a:stCxn id="454" idx="1"/>
            </p:cNvCxnSpPr>
            <p:nvPr/>
          </p:nvCxnSpPr>
          <p:spPr>
            <a:xfrm flipH="1">
              <a:off x="3606725" y="2358250"/>
              <a:ext cx="321000" cy="4320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2" name="Google Shape;472;p29"/>
          <p:cNvGrpSpPr/>
          <p:nvPr/>
        </p:nvGrpSpPr>
        <p:grpSpPr>
          <a:xfrm>
            <a:off x="1748950" y="1464700"/>
            <a:ext cx="4610875" cy="3394500"/>
            <a:chOff x="1748950" y="1464700"/>
            <a:chExt cx="4610875" cy="3394500"/>
          </a:xfrm>
        </p:grpSpPr>
        <p:sp>
          <p:nvSpPr>
            <p:cNvPr id="473" name="Google Shape;473;p29"/>
            <p:cNvSpPr txBox="1"/>
            <p:nvPr/>
          </p:nvSpPr>
          <p:spPr>
            <a:xfrm>
              <a:off x="1748950" y="1464700"/>
              <a:ext cx="1182000" cy="270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CommonModule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4" name="Google Shape;474;p29"/>
            <p:cNvSpPr txBox="1"/>
            <p:nvPr/>
          </p:nvSpPr>
          <p:spPr>
            <a:xfrm>
              <a:off x="3165725" y="1464700"/>
              <a:ext cx="1136700" cy="270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FormsModule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5" name="Google Shape;475;p29"/>
            <p:cNvSpPr txBox="1"/>
            <p:nvPr/>
          </p:nvSpPr>
          <p:spPr>
            <a:xfrm>
              <a:off x="4537325" y="1464700"/>
              <a:ext cx="1231800" cy="2703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RouterModule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76" name="Google Shape;476;p29"/>
            <p:cNvCxnSpPr>
              <a:stCxn id="473" idx="3"/>
              <a:endCxn id="474" idx="1"/>
            </p:cNvCxnSpPr>
            <p:nvPr/>
          </p:nvCxnSpPr>
          <p:spPr>
            <a:xfrm>
              <a:off x="2930950" y="1599850"/>
              <a:ext cx="23490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29"/>
            <p:cNvCxnSpPr/>
            <p:nvPr/>
          </p:nvCxnSpPr>
          <p:spPr>
            <a:xfrm>
              <a:off x="4302425" y="1599850"/>
              <a:ext cx="23490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78" name="Google Shape;478;p29"/>
            <p:cNvSpPr txBox="1"/>
            <p:nvPr/>
          </p:nvSpPr>
          <p:spPr>
            <a:xfrm>
              <a:off x="3927725" y="2150500"/>
              <a:ext cx="1507500" cy="4155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ProductModule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79" name="Google Shape;479;p29"/>
            <p:cNvCxnSpPr>
              <a:stCxn id="474" idx="2"/>
              <a:endCxn id="478" idx="0"/>
            </p:cNvCxnSpPr>
            <p:nvPr/>
          </p:nvCxnSpPr>
          <p:spPr>
            <a:xfrm rot="-5400000" flipH="1">
              <a:off x="4000025" y="1469050"/>
              <a:ext cx="415500" cy="9474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99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29"/>
            <p:cNvCxnSpPr>
              <a:endCxn id="478" idx="0"/>
            </p:cNvCxnSpPr>
            <p:nvPr/>
          </p:nvCxnSpPr>
          <p:spPr>
            <a:xfrm flipH="1">
              <a:off x="4681475" y="1971400"/>
              <a:ext cx="9000" cy="17910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481" name="Google Shape;481;p29"/>
            <p:cNvSpPr txBox="1"/>
            <p:nvPr/>
          </p:nvSpPr>
          <p:spPr>
            <a:xfrm>
              <a:off x="5223125" y="27601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AppComponent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2" name="Google Shape;482;p29"/>
            <p:cNvSpPr txBox="1"/>
            <p:nvPr/>
          </p:nvSpPr>
          <p:spPr>
            <a:xfrm>
              <a:off x="5223125" y="32173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EmployeeList 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3" name="Google Shape;483;p29"/>
            <p:cNvSpPr txBox="1"/>
            <p:nvPr/>
          </p:nvSpPr>
          <p:spPr>
            <a:xfrm>
              <a:off x="5223125" y="36745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EmployeeDetail 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4" name="Google Shape;484;p29"/>
            <p:cNvSpPr txBox="1"/>
            <p:nvPr/>
          </p:nvSpPr>
          <p:spPr>
            <a:xfrm>
              <a:off x="5223125" y="41317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UserComponent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5" name="Google Shape;485;p29"/>
            <p:cNvSpPr txBox="1"/>
            <p:nvPr/>
          </p:nvSpPr>
          <p:spPr>
            <a:xfrm>
              <a:off x="5223125" y="4588900"/>
              <a:ext cx="1136700" cy="2703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...Component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86" name="Google Shape;486;p29"/>
            <p:cNvCxnSpPr>
              <a:stCxn id="478" idx="2"/>
              <a:endCxn id="481" idx="0"/>
            </p:cNvCxnSpPr>
            <p:nvPr/>
          </p:nvCxnSpPr>
          <p:spPr>
            <a:xfrm rot="-5400000" flipH="1">
              <a:off x="5139425" y="2108050"/>
              <a:ext cx="194100" cy="1110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29"/>
            <p:cNvCxnSpPr>
              <a:stCxn id="481" idx="2"/>
              <a:endCxn id="482" idx="0"/>
            </p:cNvCxnSpPr>
            <p:nvPr/>
          </p:nvCxnSpPr>
          <p:spPr>
            <a:xfrm>
              <a:off x="5791475" y="3030400"/>
              <a:ext cx="0" cy="186900"/>
            </a:xfrm>
            <a:prstGeom prst="straightConnector1">
              <a:avLst/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29"/>
            <p:cNvCxnSpPr/>
            <p:nvPr/>
          </p:nvCxnSpPr>
          <p:spPr>
            <a:xfrm>
              <a:off x="5791475" y="3487600"/>
              <a:ext cx="0" cy="186900"/>
            </a:xfrm>
            <a:prstGeom prst="straightConnector1">
              <a:avLst/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29"/>
            <p:cNvCxnSpPr/>
            <p:nvPr/>
          </p:nvCxnSpPr>
          <p:spPr>
            <a:xfrm>
              <a:off x="5791475" y="3944800"/>
              <a:ext cx="0" cy="186900"/>
            </a:xfrm>
            <a:prstGeom prst="straightConnector1">
              <a:avLst/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9"/>
            <p:cNvCxnSpPr/>
            <p:nvPr/>
          </p:nvCxnSpPr>
          <p:spPr>
            <a:xfrm>
              <a:off x="5791475" y="4402000"/>
              <a:ext cx="0" cy="186900"/>
            </a:xfrm>
            <a:prstGeom prst="straightConnector1">
              <a:avLst/>
            </a:prstGeom>
            <a:noFill/>
            <a:ln w="19050" cap="flat" cmpd="sng">
              <a:solidFill>
                <a:srgbClr val="6FA8DC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91" name="Google Shape;491;p29"/>
            <p:cNvSpPr txBox="1"/>
            <p:nvPr/>
          </p:nvSpPr>
          <p:spPr>
            <a:xfrm>
              <a:off x="1794125" y="2150500"/>
              <a:ext cx="1507500" cy="4155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AppModule</a:t>
              </a:r>
              <a:endParaRPr sz="1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92" name="Google Shape;492;p29"/>
            <p:cNvCxnSpPr>
              <a:stCxn id="478" idx="1"/>
              <a:endCxn id="491" idx="3"/>
            </p:cNvCxnSpPr>
            <p:nvPr/>
          </p:nvCxnSpPr>
          <p:spPr>
            <a:xfrm rot="10800000">
              <a:off x="3301625" y="2358250"/>
              <a:ext cx="626100" cy="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Shared Module</a:t>
            </a:r>
            <a:endParaRPr/>
          </a:p>
        </p:txBody>
      </p:sp>
      <p:pic>
        <p:nvPicPr>
          <p:cNvPr id="498" name="Google Shape;4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975" y="1336900"/>
            <a:ext cx="7030500" cy="36994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30"/>
          <p:cNvCxnSpPr/>
          <p:nvPr/>
        </p:nvCxnSpPr>
        <p:spPr>
          <a:xfrm rot="10800000">
            <a:off x="3076525" y="2512125"/>
            <a:ext cx="14151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500" name="Google Shape;500;p30"/>
          <p:cNvSpPr txBox="1"/>
          <p:nvPr/>
        </p:nvSpPr>
        <p:spPr>
          <a:xfrm>
            <a:off x="1184525" y="2154375"/>
            <a:ext cx="1327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1" name="Google Shape;501;p30"/>
          <p:cNvSpPr txBox="1"/>
          <p:nvPr/>
        </p:nvSpPr>
        <p:spPr>
          <a:xfrm>
            <a:off x="1642300" y="2278275"/>
            <a:ext cx="1383300" cy="4530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Employees Module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>
            <a:spLocks noGrp="1"/>
          </p:cNvSpPr>
          <p:nvPr>
            <p:ph type="title"/>
          </p:nvPr>
        </p:nvSpPr>
        <p:spPr>
          <a:xfrm>
            <a:off x="1303800" y="522375"/>
            <a:ext cx="70305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Loading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7" name="Google Shape;5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700" y="1341675"/>
            <a:ext cx="1727375" cy="4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125" y="1341675"/>
            <a:ext cx="689261" cy="4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1"/>
          <p:cNvSpPr txBox="1"/>
          <p:nvPr/>
        </p:nvSpPr>
        <p:spPr>
          <a:xfrm>
            <a:off x="1589588" y="1998200"/>
            <a:ext cx="969600" cy="2560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0" name="Google Shape;510;p31"/>
          <p:cNvSpPr txBox="1"/>
          <p:nvPr/>
        </p:nvSpPr>
        <p:spPr>
          <a:xfrm>
            <a:off x="5628188" y="1998200"/>
            <a:ext cx="969600" cy="2560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1" name="Google Shape;51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9075" y="2453175"/>
            <a:ext cx="876825" cy="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7325" y="3183375"/>
            <a:ext cx="876825" cy="57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Google Shape;513;p31"/>
          <p:cNvCxnSpPr/>
          <p:nvPr/>
        </p:nvCxnSpPr>
        <p:spPr>
          <a:xfrm rot="10800000" flipH="1">
            <a:off x="2649450" y="2508950"/>
            <a:ext cx="2827200" cy="1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514" name="Google Shape;514;p31"/>
          <p:cNvSpPr txBox="1"/>
          <p:nvPr/>
        </p:nvSpPr>
        <p:spPr>
          <a:xfrm>
            <a:off x="2901075" y="2183200"/>
            <a:ext cx="22869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URL Request (www.mysite.com)</a:t>
            </a:r>
            <a:endParaRPr sz="1000"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5" name="Google Shape;51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675" y="2453175"/>
            <a:ext cx="876825" cy="63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6" name="Google Shape;516;p31"/>
          <p:cNvCxnSpPr/>
          <p:nvPr/>
        </p:nvCxnSpPr>
        <p:spPr>
          <a:xfrm rot="10800000">
            <a:off x="2649325" y="2975000"/>
            <a:ext cx="2782800" cy="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517" name="Google Shape;517;p31"/>
          <p:cNvSpPr txBox="1"/>
          <p:nvPr/>
        </p:nvSpPr>
        <p:spPr>
          <a:xfrm>
            <a:off x="2901075" y="2716600"/>
            <a:ext cx="22869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Response</a:t>
            </a:r>
            <a:endParaRPr sz="1000"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8" name="Google Shape;51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25" y="3183375"/>
            <a:ext cx="876825" cy="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1"/>
          <p:cNvSpPr/>
          <p:nvPr/>
        </p:nvSpPr>
        <p:spPr>
          <a:xfrm>
            <a:off x="6940588" y="3183375"/>
            <a:ext cx="1213800" cy="133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0" name="Google Shape;52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4767" y="3892950"/>
            <a:ext cx="741925" cy="5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367" y="3892950"/>
            <a:ext cx="741925" cy="5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12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for Lazy Loading</a:t>
            </a:r>
            <a:endParaRPr/>
          </a:p>
        </p:txBody>
      </p:sp>
      <p:sp>
        <p:nvSpPr>
          <p:cNvPr id="527" name="Google Shape;527;p3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28" name="Google Shape;5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63" y="1458901"/>
            <a:ext cx="8123274" cy="29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Loading</a:t>
            </a:r>
            <a:endParaRPr/>
          </a:p>
        </p:txBody>
      </p:sp>
      <p:pic>
        <p:nvPicPr>
          <p:cNvPr id="534" name="Google Shape;5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550" y="1750275"/>
            <a:ext cx="7389751" cy="26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Preloading Feature Modules</a:t>
            </a:r>
            <a:endParaRPr/>
          </a:p>
        </p:txBody>
      </p:sp>
      <p:pic>
        <p:nvPicPr>
          <p:cNvPr id="540" name="Google Shape;5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975" y="1352275"/>
            <a:ext cx="7090223" cy="14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200" y="2840500"/>
            <a:ext cx="7090226" cy="148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Preload Strategies</a:t>
            </a:r>
            <a:endParaRPr/>
          </a:p>
        </p:txBody>
      </p:sp>
      <p:sp>
        <p:nvSpPr>
          <p:cNvPr id="547" name="Google Shape;547;p35"/>
          <p:cNvSpPr txBox="1">
            <a:spLocks noGrp="1"/>
          </p:cNvSpPr>
          <p:nvPr>
            <p:ph type="body" idx="1"/>
          </p:nvPr>
        </p:nvSpPr>
        <p:spPr>
          <a:xfrm>
            <a:off x="1303800" y="1380450"/>
            <a:ext cx="7030500" cy="29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preloading (by default)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Preload all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 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Build a preloading strategy service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Set the routing option</a:t>
            </a:r>
            <a:endParaRPr/>
          </a:p>
        </p:txBody>
      </p:sp>
      <p:pic>
        <p:nvPicPr>
          <p:cNvPr id="548" name="Google Shape;5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950" y="2026275"/>
            <a:ext cx="6085301" cy="110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9" name="Google Shape;549;p35"/>
          <p:cNvCxnSpPr/>
          <p:nvPr/>
        </p:nvCxnSpPr>
        <p:spPr>
          <a:xfrm rot="10800000" flipH="1">
            <a:off x="4373825" y="2619950"/>
            <a:ext cx="2249700" cy="147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Preloading Strategy (Lazy L.)</a:t>
            </a:r>
            <a:endParaRPr/>
          </a:p>
        </p:txBody>
      </p:sp>
      <p:pic>
        <p:nvPicPr>
          <p:cNvPr id="555" name="Google Shape;5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150" y="3354125"/>
            <a:ext cx="5973651" cy="17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925" y="1237702"/>
            <a:ext cx="5063550" cy="2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84F5-8449-4F3A-9476-6FBDA22E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64038"/>
            <a:ext cx="7030500" cy="999300"/>
          </a:xfrm>
        </p:spPr>
        <p:txBody>
          <a:bodyPr/>
          <a:lstStyle/>
          <a:p>
            <a:r>
              <a:rPr lang="en-US"/>
              <a:t>Custom Async Validators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1003-9065-4FF3-9AE9-7EF3A4A8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006027"/>
            <a:ext cx="7030500" cy="3525623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Not a clean function anymore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Now we need a service. 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Implement </a:t>
            </a:r>
            <a:r>
              <a:rPr lang="en-US" dirty="0" err="1"/>
              <a:t>AsyncValidator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Careful with performance!!! </a:t>
            </a:r>
            <a:r>
              <a:rPr lang="en-US" dirty="0" err="1"/>
              <a:t>UpdateOn</a:t>
            </a:r>
            <a:r>
              <a:rPr lang="en-US" dirty="0"/>
              <a:t> : [change, submit, blur]</a:t>
            </a:r>
            <a:endParaRPr lang="en-US" dirty="0">
              <a:latin typeface="Consolas"/>
            </a:endParaRP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Executed after sync validators passed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Pending status, validation in progress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4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2177C-5FE7-479C-B6B0-A182319C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575240"/>
            <a:ext cx="7030500" cy="3956410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DD849DB-61F3-4E5F-9F49-3E433AEC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36" y="616846"/>
            <a:ext cx="8015967" cy="41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Angular Module?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50" y="1406800"/>
            <a:ext cx="755999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592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Module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3811500" y="1560575"/>
            <a:ext cx="1098600" cy="8121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Module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4400650" y="3593125"/>
            <a:ext cx="1464000" cy="6357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4471200" y="3663675"/>
            <a:ext cx="1464000" cy="6357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Component,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Directive,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Pipe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3" name="Google Shape;293;p15"/>
          <p:cNvCxnSpPr/>
          <p:nvPr/>
        </p:nvCxnSpPr>
        <p:spPr>
          <a:xfrm>
            <a:off x="4844250" y="2396600"/>
            <a:ext cx="24000" cy="1130700"/>
          </a:xfrm>
          <a:prstGeom prst="straightConnector1">
            <a:avLst/>
          </a:prstGeom>
          <a:noFill/>
          <a:ln w="28575" cap="flat" cmpd="sng">
            <a:solidFill>
              <a:srgbClr val="6FA8DC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94" name="Google Shape;294;p15"/>
          <p:cNvSpPr txBox="1"/>
          <p:nvPr/>
        </p:nvSpPr>
        <p:spPr>
          <a:xfrm>
            <a:off x="4987550" y="2627500"/>
            <a:ext cx="947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Declares</a:t>
            </a:r>
            <a:endParaRPr b="1">
              <a:solidFill>
                <a:srgbClr val="6FA8D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5" name="Google Shape;295;p15"/>
          <p:cNvCxnSpPr/>
          <p:nvPr/>
        </p:nvCxnSpPr>
        <p:spPr>
          <a:xfrm>
            <a:off x="4691850" y="2396600"/>
            <a:ext cx="24000" cy="1130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96" name="Google Shape;296;p15"/>
          <p:cNvSpPr txBox="1"/>
          <p:nvPr/>
        </p:nvSpPr>
        <p:spPr>
          <a:xfrm>
            <a:off x="4996650" y="2938000"/>
            <a:ext cx="11772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Bootstraps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97" name="Google Shape;297;p15"/>
          <p:cNvGrpSpPr/>
          <p:nvPr/>
        </p:nvGrpSpPr>
        <p:grpSpPr>
          <a:xfrm>
            <a:off x="4968325" y="1350312"/>
            <a:ext cx="4062512" cy="1275825"/>
            <a:chOff x="4968325" y="1350313"/>
            <a:chExt cx="4062512" cy="1275825"/>
          </a:xfrm>
        </p:grpSpPr>
        <p:cxnSp>
          <p:nvCxnSpPr>
            <p:cNvPr id="298" name="Google Shape;298;p15"/>
            <p:cNvCxnSpPr/>
            <p:nvPr/>
          </p:nvCxnSpPr>
          <p:spPr>
            <a:xfrm rot="10800000" flipH="1">
              <a:off x="4968325" y="1901750"/>
              <a:ext cx="1266000" cy="45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299" name="Google Shape;299;p15"/>
            <p:cNvSpPr txBox="1"/>
            <p:nvPr/>
          </p:nvSpPr>
          <p:spPr>
            <a:xfrm>
              <a:off x="4976400" y="1591325"/>
              <a:ext cx="11772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Nunito"/>
                  <a:ea typeface="Nunito"/>
                  <a:cs typeface="Nunito"/>
                  <a:sym typeface="Nunito"/>
                </a:rPr>
                <a:t>Exports</a:t>
              </a:r>
              <a:endParaRPr sz="1200" b="1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Google Shape;300;p15"/>
            <p:cNvSpPr txBox="1"/>
            <p:nvPr/>
          </p:nvSpPr>
          <p:spPr>
            <a:xfrm>
              <a:off x="6298000" y="1350313"/>
              <a:ext cx="1189500" cy="4848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15"/>
            <p:cNvSpPr txBox="1"/>
            <p:nvPr/>
          </p:nvSpPr>
          <p:spPr>
            <a:xfrm>
              <a:off x="6355326" y="1404124"/>
              <a:ext cx="1189500" cy="4848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@angular module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7784010" y="1350313"/>
              <a:ext cx="1189500" cy="484800"/>
            </a:xfrm>
            <a:prstGeom prst="rect">
              <a:avLst/>
            </a:prstGeom>
            <a:solidFill>
              <a:srgbClr val="A64D7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15"/>
            <p:cNvSpPr txBox="1"/>
            <p:nvPr/>
          </p:nvSpPr>
          <p:spPr>
            <a:xfrm>
              <a:off x="7841337" y="1404124"/>
              <a:ext cx="1189500" cy="484800"/>
            </a:xfrm>
            <a:prstGeom prst="rect">
              <a:avLst/>
            </a:prstGeom>
            <a:solidFill>
              <a:srgbClr val="A64D7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Module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15"/>
            <p:cNvSpPr txBox="1"/>
            <p:nvPr/>
          </p:nvSpPr>
          <p:spPr>
            <a:xfrm>
              <a:off x="6297975" y="2101539"/>
              <a:ext cx="1134900" cy="4722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15"/>
            <p:cNvSpPr txBox="1"/>
            <p:nvPr/>
          </p:nvSpPr>
          <p:spPr>
            <a:xfrm>
              <a:off x="6310350" y="2153938"/>
              <a:ext cx="1177200" cy="4722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3rd party module</a:t>
              </a:r>
              <a:endParaRPr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7784010" y="2047771"/>
              <a:ext cx="1189500" cy="4848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15"/>
            <p:cNvSpPr txBox="1"/>
            <p:nvPr/>
          </p:nvSpPr>
          <p:spPr>
            <a:xfrm>
              <a:off x="7841337" y="2101583"/>
              <a:ext cx="1189500" cy="484800"/>
            </a:xfrm>
            <a:prstGeom prst="rect">
              <a:avLst/>
            </a:prstGeom>
            <a:solidFill>
              <a:srgbClr val="6FA8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Component,</a:t>
              </a:r>
              <a:endParaRPr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Directive,</a:t>
              </a:r>
              <a:endParaRPr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Pipe</a:t>
              </a:r>
              <a:endParaRPr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08" name="Google Shape;308;p15"/>
          <p:cNvGrpSpPr/>
          <p:nvPr/>
        </p:nvGrpSpPr>
        <p:grpSpPr>
          <a:xfrm>
            <a:off x="76200" y="1423650"/>
            <a:ext cx="3737725" cy="1275825"/>
            <a:chOff x="76200" y="1423650"/>
            <a:chExt cx="3737725" cy="1275825"/>
          </a:xfrm>
        </p:grpSpPr>
        <p:sp>
          <p:nvSpPr>
            <p:cNvPr id="309" name="Google Shape;309;p15"/>
            <p:cNvSpPr txBox="1"/>
            <p:nvPr/>
          </p:nvSpPr>
          <p:spPr>
            <a:xfrm>
              <a:off x="76225" y="1423650"/>
              <a:ext cx="1189500" cy="4848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133551" y="1477462"/>
              <a:ext cx="1189500" cy="4848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@angular module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15"/>
            <p:cNvSpPr txBox="1"/>
            <p:nvPr/>
          </p:nvSpPr>
          <p:spPr>
            <a:xfrm>
              <a:off x="1562235" y="1423650"/>
              <a:ext cx="1189500" cy="484800"/>
            </a:xfrm>
            <a:prstGeom prst="rect">
              <a:avLst/>
            </a:prstGeom>
            <a:solidFill>
              <a:srgbClr val="A64D7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1619562" y="1477462"/>
              <a:ext cx="1189500" cy="484800"/>
            </a:xfrm>
            <a:prstGeom prst="rect">
              <a:avLst/>
            </a:prstGeom>
            <a:solidFill>
              <a:srgbClr val="A64D7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Module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15"/>
            <p:cNvSpPr txBox="1"/>
            <p:nvPr/>
          </p:nvSpPr>
          <p:spPr>
            <a:xfrm>
              <a:off x="76200" y="2174876"/>
              <a:ext cx="1134900" cy="4722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88575" y="2227275"/>
              <a:ext cx="1177200" cy="4722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3rd party module</a:t>
              </a:r>
              <a:endParaRPr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5" name="Google Shape;315;p15"/>
            <p:cNvSpPr txBox="1"/>
            <p:nvPr/>
          </p:nvSpPr>
          <p:spPr>
            <a:xfrm>
              <a:off x="1562235" y="2121108"/>
              <a:ext cx="1189500" cy="4848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1619562" y="2174920"/>
              <a:ext cx="1189500" cy="4848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Route module</a:t>
              </a:r>
              <a:endParaRPr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17" name="Google Shape;317;p15"/>
            <p:cNvCxnSpPr/>
            <p:nvPr/>
          </p:nvCxnSpPr>
          <p:spPr>
            <a:xfrm>
              <a:off x="2786725" y="1955300"/>
              <a:ext cx="1027200" cy="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318" name="Google Shape;318;p15"/>
            <p:cNvSpPr txBox="1"/>
            <p:nvPr/>
          </p:nvSpPr>
          <p:spPr>
            <a:xfrm>
              <a:off x="2538000" y="1591325"/>
              <a:ext cx="11772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Nunito"/>
                  <a:ea typeface="Nunito"/>
                  <a:cs typeface="Nunito"/>
                  <a:sym typeface="Nunito"/>
                </a:rPr>
                <a:t>Imports</a:t>
              </a:r>
              <a:endParaRPr sz="1200" b="1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19" name="Google Shape;319;p15"/>
          <p:cNvGrpSpPr/>
          <p:nvPr/>
        </p:nvGrpSpPr>
        <p:grpSpPr>
          <a:xfrm>
            <a:off x="2648050" y="2396600"/>
            <a:ext cx="1534550" cy="1902775"/>
            <a:chOff x="2648050" y="2396600"/>
            <a:chExt cx="1534550" cy="1902775"/>
          </a:xfrm>
        </p:grpSpPr>
        <p:cxnSp>
          <p:nvCxnSpPr>
            <p:cNvPr id="320" name="Google Shape;320;p15"/>
            <p:cNvCxnSpPr/>
            <p:nvPr/>
          </p:nvCxnSpPr>
          <p:spPr>
            <a:xfrm>
              <a:off x="4006050" y="2396600"/>
              <a:ext cx="24000" cy="1130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321" name="Google Shape;321;p15"/>
            <p:cNvSpPr txBox="1"/>
            <p:nvPr/>
          </p:nvSpPr>
          <p:spPr>
            <a:xfrm>
              <a:off x="2648050" y="3593125"/>
              <a:ext cx="1464000" cy="635700"/>
            </a:xfrm>
            <a:prstGeom prst="rect">
              <a:avLst/>
            </a:prstGeom>
            <a:solidFill>
              <a:srgbClr val="674EA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" name="Google Shape;322;p15"/>
            <p:cNvSpPr txBox="1"/>
            <p:nvPr/>
          </p:nvSpPr>
          <p:spPr>
            <a:xfrm>
              <a:off x="2718600" y="3663675"/>
              <a:ext cx="1464000" cy="635700"/>
            </a:xfrm>
            <a:prstGeom prst="rect">
              <a:avLst/>
            </a:prstGeom>
            <a:solidFill>
              <a:srgbClr val="674EA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Service</a:t>
              </a:r>
              <a:endParaRPr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050" y="801675"/>
            <a:ext cx="7683402" cy="36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6"/>
          <p:cNvSpPr txBox="1"/>
          <p:nvPr/>
        </p:nvSpPr>
        <p:spPr>
          <a:xfrm>
            <a:off x="1520750" y="1074875"/>
            <a:ext cx="1751700" cy="445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AppComponent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1520750" y="1608275"/>
            <a:ext cx="1751700" cy="445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EmployeeList Component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1520750" y="2141675"/>
            <a:ext cx="1751700" cy="445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EmployeeDetail  Component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1520750" y="2675075"/>
            <a:ext cx="1751700" cy="445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Welcome Component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6930950" y="1074875"/>
            <a:ext cx="1751700" cy="44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RouterModule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3455550" y="1202275"/>
            <a:ext cx="44667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…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&lt;li&gt; &lt;a [routerLink]=”[‘/welcome]”&gt;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Home &lt;/a&gt; &lt;/li&gt;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&lt;li&gt; &lt;a [routerLink]=”[‘/employees]”&gt;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Employee List&lt;/a&gt; &lt;/li&gt;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…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&lt;router-outlet&gt;&lt;/router-outlet&gt;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6930950" y="1608275"/>
            <a:ext cx="1751700" cy="44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FormsModule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3463500" y="1495700"/>
            <a:ext cx="3527100" cy="1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…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&lt;input type = ‘text’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[(ngModel)] = ‘listFilter’ /&gt;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3216600" y="1202275"/>
            <a:ext cx="402090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…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&lt;tr *ngFor = ‘let employee of enmployees ‘&gt;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&lt;td&gt;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	&lt;img *ngIf=’showImage’&gt;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&lt;/td&gt;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&lt;/tr&gt;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...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6"/>
          <p:cNvSpPr txBox="1"/>
          <p:nvPr/>
        </p:nvSpPr>
        <p:spPr>
          <a:xfrm>
            <a:off x="6930950" y="2141675"/>
            <a:ext cx="1751700" cy="445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BrowserModule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6"/>
          <p:cNvSpPr txBox="1"/>
          <p:nvPr/>
        </p:nvSpPr>
        <p:spPr>
          <a:xfrm>
            <a:off x="5025950" y="1074875"/>
            <a:ext cx="1751700" cy="445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CustomPipe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6"/>
          <p:cNvSpPr txBox="1"/>
          <p:nvPr/>
        </p:nvSpPr>
        <p:spPr>
          <a:xfrm>
            <a:off x="5025950" y="1684475"/>
            <a:ext cx="1751700" cy="445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CustomDirective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5025950" y="2217875"/>
            <a:ext cx="1751700" cy="445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OtherComponent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Resolution Environment</a:t>
            </a:r>
            <a:endParaRPr/>
          </a:p>
        </p:txBody>
      </p:sp>
      <p:sp>
        <p:nvSpPr>
          <p:cNvPr id="346" name="Google Shape;346;p17"/>
          <p:cNvSpPr txBox="1"/>
          <p:nvPr/>
        </p:nvSpPr>
        <p:spPr>
          <a:xfrm>
            <a:off x="3495350" y="2786725"/>
            <a:ext cx="1076700" cy="7563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Module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2404550" y="3807000"/>
            <a:ext cx="1361400" cy="476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EmployeeList Component</a:t>
            </a:r>
            <a:endParaRPr sz="12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4309550" y="3807000"/>
            <a:ext cx="1361400" cy="476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Star Component</a:t>
            </a:r>
            <a:endParaRPr sz="12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17"/>
          <p:cNvSpPr txBox="1"/>
          <p:nvPr/>
        </p:nvSpPr>
        <p:spPr>
          <a:xfrm>
            <a:off x="3595850" y="1767700"/>
            <a:ext cx="875700" cy="5691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Module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0" name="Google Shape;350;p17"/>
          <p:cNvCxnSpPr>
            <a:stCxn id="349" idx="2"/>
            <a:endCxn id="346" idx="0"/>
          </p:cNvCxnSpPr>
          <p:nvPr/>
        </p:nvCxnSpPr>
        <p:spPr>
          <a:xfrm>
            <a:off x="4033700" y="2336800"/>
            <a:ext cx="0" cy="4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17"/>
          <p:cNvCxnSpPr>
            <a:endCxn id="347" idx="0"/>
          </p:cNvCxnSpPr>
          <p:nvPr/>
        </p:nvCxnSpPr>
        <p:spPr>
          <a:xfrm flipH="1">
            <a:off x="3085250" y="3575100"/>
            <a:ext cx="529500" cy="2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17"/>
          <p:cNvCxnSpPr>
            <a:endCxn id="348" idx="0"/>
          </p:cNvCxnSpPr>
          <p:nvPr/>
        </p:nvCxnSpPr>
        <p:spPr>
          <a:xfrm>
            <a:off x="4450850" y="3567000"/>
            <a:ext cx="539400" cy="2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17"/>
          <p:cNvSpPr txBox="1"/>
          <p:nvPr/>
        </p:nvSpPr>
        <p:spPr>
          <a:xfrm>
            <a:off x="5071550" y="1825800"/>
            <a:ext cx="1361400" cy="476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Star Component</a:t>
            </a:r>
            <a:endParaRPr sz="12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4" name="Google Shape;354;p17"/>
          <p:cNvCxnSpPr>
            <a:stCxn id="349" idx="3"/>
            <a:endCxn id="353" idx="1"/>
          </p:cNvCxnSpPr>
          <p:nvPr/>
        </p:nvCxnSpPr>
        <p:spPr>
          <a:xfrm>
            <a:off x="4471550" y="2052250"/>
            <a:ext cx="6000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17"/>
          <p:cNvSpPr txBox="1"/>
          <p:nvPr/>
        </p:nvSpPr>
        <p:spPr>
          <a:xfrm>
            <a:off x="1528850" y="2835725"/>
            <a:ext cx="875700" cy="569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Forms Module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6" name="Google Shape;356;p17"/>
          <p:cNvCxnSpPr/>
          <p:nvPr/>
        </p:nvCxnSpPr>
        <p:spPr>
          <a:xfrm rot="10800000" flipH="1">
            <a:off x="2480750" y="3113075"/>
            <a:ext cx="9555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575" y="111475"/>
            <a:ext cx="5636026" cy="4936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8"/>
          <p:cNvSpPr/>
          <p:nvPr/>
        </p:nvSpPr>
        <p:spPr>
          <a:xfrm>
            <a:off x="2133825" y="1449100"/>
            <a:ext cx="3949200" cy="24522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2095125" y="327575"/>
            <a:ext cx="2164500" cy="10578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2095125" y="4705575"/>
            <a:ext cx="2164500" cy="3171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Momentum</vt:lpstr>
      <vt:lpstr>Momentum</vt:lpstr>
      <vt:lpstr>Angular Modules</vt:lpstr>
      <vt:lpstr>Custom Sync Validators</vt:lpstr>
      <vt:lpstr>Custom Async Validators</vt:lpstr>
      <vt:lpstr>PowerPoint Presentation</vt:lpstr>
      <vt:lpstr>What is an Angular Module?</vt:lpstr>
      <vt:lpstr>Angular Module</vt:lpstr>
      <vt:lpstr>PowerPoint Presentation</vt:lpstr>
      <vt:lpstr>Template Resolution Environment</vt:lpstr>
      <vt:lpstr>PowerPoint Presentation</vt:lpstr>
      <vt:lpstr>Bootstrap Array</vt:lpstr>
      <vt:lpstr>Bootstrap Array Truth</vt:lpstr>
      <vt:lpstr>Declarations Array Truth</vt:lpstr>
      <vt:lpstr>Exports Array</vt:lpstr>
      <vt:lpstr>Exports Array Truth</vt:lpstr>
      <vt:lpstr>Imports Array</vt:lpstr>
      <vt:lpstr>Imports Array Truth</vt:lpstr>
      <vt:lpstr>Providers Array</vt:lpstr>
      <vt:lpstr>Providers Array Truth</vt:lpstr>
      <vt:lpstr>Providers Array Truth</vt:lpstr>
      <vt:lpstr>Feature Modules</vt:lpstr>
      <vt:lpstr>Defining a Shared Module</vt:lpstr>
      <vt:lpstr>Lazy Loading </vt:lpstr>
      <vt:lpstr>Preparing for Lazy Loading</vt:lpstr>
      <vt:lpstr>Lazy Loading</vt:lpstr>
      <vt:lpstr>Preloading Feature Modules</vt:lpstr>
      <vt:lpstr>Preload Strategies</vt:lpstr>
      <vt:lpstr>Custom Preloading Strategy (Lazy L.)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Modules</dc:title>
  <cp:revision>3</cp:revision>
  <dcterms:modified xsi:type="dcterms:W3CDTF">2019-12-04T16:21:37Z</dcterms:modified>
</cp:coreProperties>
</file>