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80910ebe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80910eb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80910eb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80910eb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80910ebe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80910eb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80910eb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80910eb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80910ebe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80910eb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0910eb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0910eb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668fcb17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668fcb1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668fcb17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668fcb17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80910eb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80910eb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668fcb17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668fcb17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80910eb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80910eb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80910eb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80910eb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80910eb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80910eb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Forms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(Part1: Template Driven)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Who bind the FormControl and FormGroup to the form and its input elements ? 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75"/>
            <a:ext cx="7583901" cy="3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25" y="598575"/>
            <a:ext cx="7753451" cy="43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50" y="598575"/>
            <a:ext cx="7660226" cy="44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20400"/>
            <a:ext cx="7365499" cy="44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Form ?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25" y="1496625"/>
            <a:ext cx="3301973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5052375" y="1539000"/>
            <a:ext cx="34221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It is a template through which the user can send (write, update) data to the server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416999"/>
            <a:ext cx="7676925" cy="45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75" y="430175"/>
            <a:ext cx="7773550" cy="422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0" y="849150"/>
            <a:ext cx="6414050" cy="36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875" y="598575"/>
            <a:ext cx="7589250" cy="42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70"/>
            <a:ext cx="7030500" cy="442325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296000" y="222750"/>
            <a:ext cx="6976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define the build blocks(FormControl, FormGroup) ?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75"/>
            <a:ext cx="7646700" cy="4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50" y="546750"/>
            <a:ext cx="7717574" cy="45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