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92" r:id="rId3"/>
    <p:sldId id="293" r:id="rId4"/>
    <p:sldId id="300" r:id="rId5"/>
    <p:sldId id="294" r:id="rId6"/>
    <p:sldId id="301" r:id="rId7"/>
    <p:sldId id="295" r:id="rId8"/>
    <p:sldId id="299" r:id="rId9"/>
    <p:sldId id="296" r:id="rId10"/>
    <p:sldId id="302" r:id="rId11"/>
    <p:sldId id="297" r:id="rId12"/>
    <p:sldId id="298" r:id="rId1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Maven Pro" panose="020B0604020202020204" charset="0"/>
      <p:regular r:id="rId19"/>
      <p:bold r:id="rId20"/>
    </p:embeddedFont>
    <p:embeddedFont>
      <p:font typeface="Nuni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91228" y="3017244"/>
            <a:ext cx="7060419" cy="18801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Validators, Directives, </a:t>
            </a:r>
            <a:r>
              <a:rPr lang="en"/>
              <a:t>Interceptor,  Resolver, Pipes</a:t>
            </a:r>
            <a:endParaRPr lang="en" b="0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ABC2D5F1-59DC-4202-A476-6C6096B6A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0482" y="449036"/>
            <a:ext cx="2388054" cy="2388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            <a:extLst>
              <a:ext uri="{FF2B5EF4-FFF2-40B4-BE49-F238E27FC236}">
                <a16:creationId xmlns:a16="http://schemas.microsoft.com/office/drawing/2014/main" id="{ACEF32BA-7173-43C3-A57A-0D1DFFD1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18" y="331649"/>
            <a:ext cx="7036253" cy="1466218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16421B53-912D-41CF-B00E-3395255D4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20876"/>
            <a:ext cx="7043057" cy="322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1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84F5-8449-4F3A-9476-6FBDA22E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264038"/>
            <a:ext cx="7030500" cy="595069"/>
          </a:xfrm>
        </p:spPr>
        <p:txBody>
          <a:bodyPr/>
          <a:lstStyle/>
          <a:p>
            <a:r>
              <a:rPr lang="en-US"/>
              <a:t>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B1003-9065-4FF3-9AE9-7EF3A4A86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006027"/>
            <a:ext cx="7030500" cy="3525623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/>
              <a:t>Interpolation with a bit of style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Angular predefined pipes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 marL="146050" indent="0">
              <a:lnSpc>
                <a:spcPct val="114999"/>
              </a:lnSpc>
              <a:buNone/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126CF8-9AB7-4EDF-ACA3-8AFA6D49D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2" y="1860072"/>
            <a:ext cx="8716071" cy="221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0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1CE00-E121-4D0E-84ED-E27E5D391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665843"/>
            <a:ext cx="7030500" cy="3865807"/>
          </a:xfrm>
        </p:spPr>
        <p:txBody>
          <a:bodyPr/>
          <a:lstStyle/>
          <a:p>
            <a:r>
              <a:rPr lang="en-US"/>
              <a:t>Pipe()</a:t>
            </a:r>
          </a:p>
          <a:p>
            <a:pPr>
              <a:lnSpc>
                <a:spcPct val="114999"/>
              </a:lnSpc>
            </a:pPr>
            <a:r>
              <a:rPr lang="en-US"/>
              <a:t>Implement PipeTransform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2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47EFF00-95F0-41AE-A94E-15FA8F37D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71" y="1601081"/>
            <a:ext cx="6274253" cy="31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9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84F5-8449-4F3A-9476-6FBDA22E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264038"/>
            <a:ext cx="7030500" cy="615977"/>
          </a:xfrm>
        </p:spPr>
        <p:txBody>
          <a:bodyPr/>
          <a:lstStyle/>
          <a:p>
            <a:r>
              <a:rPr lang="en-US"/>
              <a:t>Custom Sync Validators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B1003-9065-4FF3-9AE9-7EF3A4A86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006027"/>
            <a:ext cx="7030500" cy="3525623"/>
          </a:xfrm>
        </p:spPr>
        <p:txBody>
          <a:bodyPr/>
          <a:lstStyle/>
          <a:p>
            <a:r>
              <a:rPr lang="en-US" dirty="0"/>
              <a:t>Clean function which returns another function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10C9E4-FB50-48E4-8A6D-2BD64DD1C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4" y="1924865"/>
            <a:ext cx="7947932" cy="185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5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84F5-8449-4F3A-9476-6FBDA22E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264038"/>
            <a:ext cx="7030500" cy="999300"/>
          </a:xfrm>
        </p:spPr>
        <p:txBody>
          <a:bodyPr/>
          <a:lstStyle/>
          <a:p>
            <a:r>
              <a:rPr lang="en-US"/>
              <a:t>Custom Async Validators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B1003-9065-4FF3-9AE9-7EF3A4A86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006027"/>
            <a:ext cx="7030500" cy="3525623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Not a clean function anymore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Now we need a service. 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Implement </a:t>
            </a:r>
            <a:r>
              <a:rPr lang="en-US" dirty="0" err="1"/>
              <a:t>AsyncValidator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Careful with performance!!! </a:t>
            </a:r>
            <a:r>
              <a:rPr lang="en-US" dirty="0" err="1"/>
              <a:t>UpdateOn</a:t>
            </a:r>
            <a:r>
              <a:rPr lang="en-US" dirty="0"/>
              <a:t> : [change, submit, blur]</a:t>
            </a:r>
            <a:endParaRPr lang="en-US" dirty="0">
              <a:latin typeface="Consolas"/>
            </a:endParaRP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Executed after sync validators passed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Pending status, validation in progress</a:t>
            </a:r>
          </a:p>
          <a:p>
            <a:pPr marL="146050" indent="0">
              <a:lnSpc>
                <a:spcPct val="114999"/>
              </a:lnSpc>
              <a:buNone/>
            </a:pPr>
            <a:endParaRPr lang="en-US" dirty="0"/>
          </a:p>
          <a:p>
            <a:pPr>
              <a:lnSpc>
                <a:spcPct val="114999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5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2177C-5FE7-479C-B6B0-A182319C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575240"/>
            <a:ext cx="7030500" cy="3956410"/>
          </a:xfrm>
        </p:spPr>
        <p:txBody>
          <a:bodyPr/>
          <a:lstStyle/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 marL="146050" indent="0">
              <a:lnSpc>
                <a:spcPct val="114999"/>
              </a:lnSpc>
              <a:buNone/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DD849DB-61F3-4E5F-9F49-3E433AECF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36" y="616846"/>
            <a:ext cx="8015967" cy="413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0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84F5-8449-4F3A-9476-6FBDA22E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264038"/>
            <a:ext cx="7030500" cy="595069"/>
          </a:xfrm>
        </p:spPr>
        <p:txBody>
          <a:bodyPr/>
          <a:lstStyle/>
          <a:p>
            <a:r>
              <a:rPr lang="en-US"/>
              <a:t>Attribute Directives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B1003-9065-4FF3-9AE9-7EF3A4A86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006027"/>
            <a:ext cx="7030500" cy="3525623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/>
              <a:t>3 types of directives ( Components, Structural Directives, </a:t>
            </a:r>
            <a:r>
              <a:rPr lang="en-US" b="1" u="sng"/>
              <a:t>Attribute Directives</a:t>
            </a:r>
            <a:r>
              <a:rPr lang="en-US" dirty="0"/>
              <a:t> </a:t>
            </a:r>
            <a:r>
              <a:rPr lang="en-US"/>
              <a:t>)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Component without a template ( or css ).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Add custom logic to template ( maybe even validation rules? )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Directive() with its own provide.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The usuals: Inputs, Outputs, HostListener ( wait, what? )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D54AB4C-5206-4AB7-A9D8-50732584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375120"/>
            <a:ext cx="6063342" cy="46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9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84F5-8449-4F3A-9476-6FBDA22E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264038"/>
            <a:ext cx="7030500" cy="595069"/>
          </a:xfrm>
        </p:spPr>
        <p:txBody>
          <a:bodyPr/>
          <a:lstStyle/>
          <a:p>
            <a:r>
              <a:rPr lang="en-US"/>
              <a:t>Interceptor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B1003-9065-4FF3-9AE9-7EF3A4A86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006027"/>
            <a:ext cx="7030500" cy="3525623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/>
              <a:t>Angular SRI, he sees everything you send and receive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He can change requests and responses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Applied to all HttpModule calls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It's just a service, but only the HttpClient is using it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Has to implement HttpInterceptor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A more special provider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0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B1003-9065-4FF3-9AE9-7EF3A4A86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309076"/>
            <a:ext cx="7030500" cy="4222574"/>
          </a:xfrm>
        </p:spPr>
        <p:txBody>
          <a:bodyPr/>
          <a:lstStyle/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A8D0678-57B0-4D8B-A3EC-0904ED84F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55415"/>
            <a:ext cx="5430610" cy="3880169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2536D71-009B-47A9-941A-5D5B484EB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283321"/>
            <a:ext cx="7131503" cy="71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4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84F5-8449-4F3A-9476-6FBDA22E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264038"/>
            <a:ext cx="7030500" cy="595069"/>
          </a:xfrm>
        </p:spPr>
        <p:txBody>
          <a:bodyPr/>
          <a:lstStyle/>
          <a:p>
            <a:r>
              <a:rPr lang="en-US"/>
              <a:t>Resolvers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B1003-9065-4FF3-9AE9-7EF3A4A86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006027"/>
            <a:ext cx="7030500" cy="3525623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/>
              <a:t>We need data before page load, we use a resolver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It's just a service, but only the Router is using it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Retrieve data from ActivatedRoute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B68569-0C7D-40D5-A432-D261AF604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204" y="1963793"/>
            <a:ext cx="6274253" cy="29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10429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Momentum</vt:lpstr>
      <vt:lpstr>Validators, Directives, Interceptor,  Resolver, Pipes</vt:lpstr>
      <vt:lpstr>Custom Sync Validators</vt:lpstr>
      <vt:lpstr>Custom Async Validators</vt:lpstr>
      <vt:lpstr>PowerPoint Presentation</vt:lpstr>
      <vt:lpstr>Attribute Directives</vt:lpstr>
      <vt:lpstr>PowerPoint Presentation</vt:lpstr>
      <vt:lpstr>Interceptor</vt:lpstr>
      <vt:lpstr>PowerPoint Presentation</vt:lpstr>
      <vt:lpstr>Resolvers</vt:lpstr>
      <vt:lpstr>PowerPoint Presentation</vt:lpstr>
      <vt:lpstr>Pipes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Forms</dc:title>
  <cp:revision>790</cp:revision>
  <dcterms:modified xsi:type="dcterms:W3CDTF">2019-06-05T09:08:04Z</dcterms:modified>
</cp:coreProperties>
</file>