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8747d3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58747d3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58747d3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58747d3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8747d3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8747d3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e5b21bd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e5b21bd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e5b21b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e5b21b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e5b21bd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e5b21bd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e5b21bd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e5b21bd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e5b21b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e5b21b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e5b21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e5b21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58747d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58747d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xjs-dev.firebaseapp.com/api/index/Observab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22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Observables in Angular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Building Blocks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25" y="1597875"/>
            <a:ext cx="725762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“</a:t>
            </a:r>
            <a:r>
              <a:rPr b="1" i="1" lang="en" sz="1800"/>
              <a:t>A representation of any set of values over any amount of time”</a:t>
            </a:r>
            <a:endParaRPr b="1"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https://rxjs-dev.firebaseapp.com/api/index/Observable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Observable: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b="1" lang="en" sz="1400">
                <a:solidFill>
                  <a:srgbClr val="FF9900"/>
                </a:solidFill>
              </a:rPr>
              <a:t>Next()</a:t>
            </a:r>
            <a:endParaRPr b="1"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b="1" lang="en" sz="1400">
                <a:solidFill>
                  <a:srgbClr val="FF9900"/>
                </a:solidFill>
              </a:rPr>
              <a:t>Error()</a:t>
            </a:r>
            <a:endParaRPr b="1" sz="14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b="1" lang="en" sz="1400">
                <a:solidFill>
                  <a:srgbClr val="FF9900"/>
                </a:solidFill>
              </a:rPr>
              <a:t>Complete()</a:t>
            </a:r>
            <a:endParaRPr b="1" sz="1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Asynchronous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Callbacks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Promises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Generators / yield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Async/await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Calback function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20308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40800"/>
            <a:ext cx="70305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Promise?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“A promise is an object that may produce a single value some time in the future”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promise is a special kind of javascript object which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contains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another object”</a:t>
            </a:r>
            <a:endParaRPr i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promise may be in one of 3 possible states: fulfilled, rejected, or pending.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((resolve)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(resolve, time));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'Hello!'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'Hello!'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25" y="1760400"/>
            <a:ext cx="644306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Generators/yield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233475"/>
            <a:ext cx="7030500" cy="368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Introduced in ES6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Wouldn't it be nice, that when you execute your function, you could pause it at any point, calculate something else, do other things, and then return to it, even with some value and continue?”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function* foo () {  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var index = 0;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while (index &lt; 2) {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yield index++;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bar =  foo();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console.log(bar.next());    // { value: 0, done: false }  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console.log(bar.next());    // { value: 1, done: false }  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console.log(bar.next());    //</a:t>
            </a:r>
            <a:r>
              <a:rPr i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value: undefined, done: true }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Introduced in ES7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 the hood async functions using Promises → return a Promise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Patern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1669275"/>
            <a:ext cx="7441351" cy="3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RXJS ?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921375" y="1789825"/>
            <a:ext cx="74130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“Reactive Extensions for JavaScript (RXJS) is </a:t>
            </a:r>
            <a:r>
              <a:rPr i="1" lang="en" sz="1600"/>
              <a:t>a  reactive streams library for buildng ansynchronous applications with observable sequences”</a:t>
            </a:r>
            <a:endParaRPr i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RxJS can be used both in the browser or in the server-side using Node.js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Basically RxJS helps you observe the events that happen in a stream and react to them accordingly.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