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D0C311C-F517-4D28-B5DB-B026AE9BC4F7}">
  <a:tblStyle styleId="{3D0C311C-F517-4D28-B5DB-B026AE9BC4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604ddf02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604ddf02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604ddf02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604ddf02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604ddf027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604ddf02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604ddf02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604ddf02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640e00e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640e00e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earnrxjs.io/operator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RxJs (II)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13" y="1722400"/>
            <a:ext cx="785797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 of Operators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463600"/>
            <a:ext cx="7030500" cy="30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TRANSFORMATION 	Ex: map, groupBy, pluck, reduce, ..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FILTERING			Ex: filter, first, take, skip, debounceTime, ..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COMBINATION		Ex: concat, merge, race, ..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UTILITY			Ex: do/tap, finalize, let, repeat, ..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CONDITIONAL		Ex: every, iif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AGGREGATE		EX: min, max, ..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MULTICASTING		Ex: multicast, refCount, publish, share ..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Others</a:t>
            </a:r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1502575" y="4443550"/>
            <a:ext cx="58434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https://www.learnrxjs.io/operators/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Operators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Function myOperator(config1, config2) {</a:t>
            </a:r>
            <a:endParaRPr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Return function(source$) {</a:t>
            </a:r>
            <a:endParaRPr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Return new Observable$;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}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</a:rPr>
              <a:t>}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Subjects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6892529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268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Observable vs BehaviourSubject/Subject</a:t>
            </a:r>
            <a:endParaRPr/>
          </a:p>
        </p:txBody>
      </p:sp>
      <p:graphicFrame>
        <p:nvGraphicFramePr>
          <p:cNvPr id="308" name="Google Shape;308;p18"/>
          <p:cNvGraphicFramePr/>
          <p:nvPr/>
        </p:nvGraphicFramePr>
        <p:xfrm>
          <a:off x="884850" y="155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{3D0C311C-F517-4D28-B5DB-B026AE9BC4F7}</a:tableStyleId>
              </a:tblPr>
              <a:tblGrid>
                <a:gridCol w="3634350"/>
                <a:gridCol w="3634350"/>
              </a:tblGrid>
              <a:tr h="40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Observable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BehaviourSubject/subject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40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It’s just a function, no state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 state, Stores data in memory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Rates only Observable (data producer alone)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code run only once for all observers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Usage: Simple Observable with only one Observer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Usage: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Store data and modify frequently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Multiple observers listen to data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Proxy between Observable and Observer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