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eb57cf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eb57cf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4eb57cf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4eb57cf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eb57cf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eb57cf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eb57cf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eb57cf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eb57cfb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eb57cfb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eb57cf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eb57cf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eb57cfb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eb57cfb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eb57cfb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eb57cfb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eb57cf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eb57cf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eb57cfb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eb57cfb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407ea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407ea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eb57cf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eb57cf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eb57cf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eb57cf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eb57cfb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eb57cfb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407ea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407ea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eb57cf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eb57cf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eb57cf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eb57cf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eb57cf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eb57cf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eb57cf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eb57cf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eb57cfb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eb57cfb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eb57cf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eb57cf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 3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ngAfterViewInit</a:t>
            </a:r>
            <a:endParaRPr b="1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ngAfterViewChecked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9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ngOnDestroy</a:t>
            </a:r>
            <a:endParaRPr b="1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39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- child communication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392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Binding Between Components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13" y="1241025"/>
            <a:ext cx="5089376" cy="36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 properties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9729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32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03885" cy="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06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7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1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Two-way binding between components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Angular Component Lifecycle Hooks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61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582"/>
            <a:ext cx="9143999" cy="438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90"/>
            <a:ext cx="9144001" cy="501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Component Lifecycle Hooks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900" y="1149875"/>
            <a:ext cx="43465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39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NgOnChanges</a:t>
            </a:r>
            <a:endParaRPr b="1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ngOnInit</a:t>
            </a:r>
            <a:endParaRPr b="1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3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ngDoCheck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ngAfterContentInit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551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ngAfterContentChecked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