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5209ff8ea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5209ff8ea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209ff8e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209ff8e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209ff8ea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209ff8ea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209ff8ea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209ff8ea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209ff8ea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209ff8ea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209ff8ea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5209ff8ea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209ff8ea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5209ff8ea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209ff8ea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5209ff8ea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209ff8ea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5209ff8ea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5209ff8ea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5209ff8ea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jcoop.io/angular-2-practice-exercises/" TargetMode="External"/><Relationship Id="rId4" Type="http://schemas.openxmlformats.org/officeDocument/2006/relationships/hyperlink" Target="https://www.youtube.com/watch?v=WWQZCDegWHg&amp;list=PL6n9fhu94yhWqGD8BuKuX-VTKqlNBj-m6" TargetMode="External"/><Relationship Id="rId5" Type="http://schemas.openxmlformats.org/officeDocument/2006/relationships/hyperlink" Target="https://www.youtube.com/watch?v=CusfUmB6mkY&amp;list=PL6n9fhu94yhWNJaDgh0mfae_9xoQ4E_Zj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Angular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 Binding</a:t>
            </a:r>
            <a:endParaRPr sz="24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7" name="Google Shape;3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73138"/>
            <a:ext cx="9144001" cy="3397224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22"/>
          <p:cNvSpPr txBox="1"/>
          <p:nvPr>
            <p:ph type="ctrTitle"/>
          </p:nvPr>
        </p:nvSpPr>
        <p:spPr>
          <a:xfrm>
            <a:off x="311700" y="212200"/>
            <a:ext cx="8520600" cy="6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Two-way Binding - ngModel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</a:t>
            </a:r>
            <a:endParaRPr/>
          </a:p>
        </p:txBody>
      </p:sp>
      <p:sp>
        <p:nvSpPr>
          <p:cNvPr id="344" name="Google Shape;344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https://jcoop.io/angular-2-practice-exercises/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https://www.youtube.com/watch?v=WWQZCDegWHg&amp;list=PL6n9fhu94yhWqGD8BuKuX-VTKqlNBj-m6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https://www.youtube.com/watch?v=CusfUmB6mkY&amp;list=PL6n9fhu94yhWNJaDgh0mfae_9xoQ4E_Zj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Google.com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311700" y="212200"/>
            <a:ext cx="8520600" cy="6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Component definiton</a:t>
            </a:r>
            <a:endParaRPr sz="2400"/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21300"/>
            <a:ext cx="8839200" cy="2420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6800"/>
            <a:ext cx="8839202" cy="3358897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5"/>
          <p:cNvSpPr txBox="1"/>
          <p:nvPr>
            <p:ph type="ctrTitle"/>
          </p:nvPr>
        </p:nvSpPr>
        <p:spPr>
          <a:xfrm>
            <a:off x="311700" y="212200"/>
            <a:ext cx="8520600" cy="6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Component metadata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57200"/>
            <a:ext cx="8839199" cy="3532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163" y="358725"/>
            <a:ext cx="8721675" cy="442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8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8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7" name="Google Shape;3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4595"/>
            <a:ext cx="9144000" cy="399431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8"/>
          <p:cNvSpPr txBox="1"/>
          <p:nvPr>
            <p:ph type="ctrTitle"/>
          </p:nvPr>
        </p:nvSpPr>
        <p:spPr>
          <a:xfrm>
            <a:off x="311700" y="212200"/>
            <a:ext cx="8520600" cy="6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Interpolation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{{ expresion}}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9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5" name="Google Shape;3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90981"/>
            <a:ext cx="9144001" cy="3361538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9"/>
          <p:cNvSpPr txBox="1"/>
          <p:nvPr>
            <p:ph type="ctrTitle"/>
          </p:nvPr>
        </p:nvSpPr>
        <p:spPr>
          <a:xfrm>
            <a:off x="311700" y="212200"/>
            <a:ext cx="8520600" cy="6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Property Binding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[property]=”expresion”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0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3" name="Google Shape;3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85556"/>
            <a:ext cx="9144001" cy="3477187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0"/>
          <p:cNvSpPr txBox="1"/>
          <p:nvPr>
            <p:ph type="ctrTitle"/>
          </p:nvPr>
        </p:nvSpPr>
        <p:spPr>
          <a:xfrm>
            <a:off x="311700" y="212200"/>
            <a:ext cx="8520600" cy="6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Event </a:t>
            </a:r>
            <a:r>
              <a:rPr lang="en" sz="2400"/>
              <a:t>Binding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(event)=”statement”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90600"/>
            <a:ext cx="8839201" cy="3543716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1"/>
          <p:cNvSpPr txBox="1"/>
          <p:nvPr>
            <p:ph type="ctrTitle"/>
          </p:nvPr>
        </p:nvSpPr>
        <p:spPr>
          <a:xfrm>
            <a:off x="311700" y="212200"/>
            <a:ext cx="8520600" cy="6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Two-way </a:t>
            </a:r>
            <a:r>
              <a:rPr lang="en" sz="2400"/>
              <a:t>Binding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[()]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