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5" r:id="rId4"/>
    <p:sldId id="266" r:id="rId5"/>
    <p:sldId id="267" r:id="rId6"/>
    <p:sldId id="256" r:id="rId7"/>
    <p:sldId id="263" r:id="rId8"/>
    <p:sldId id="264" r:id="rId9"/>
    <p:sldId id="262" r:id="rId10"/>
    <p:sldId id="277" r:id="rId11"/>
    <p:sldId id="278" r:id="rId12"/>
    <p:sldId id="272" r:id="rId13"/>
    <p:sldId id="258" r:id="rId14"/>
    <p:sldId id="259" r:id="rId15"/>
    <p:sldId id="260" r:id="rId16"/>
    <p:sldId id="271" r:id="rId17"/>
    <p:sldId id="270" r:id="rId18"/>
    <p:sldId id="276" r:id="rId19"/>
    <p:sldId id="268" r:id="rId20"/>
    <p:sldId id="274" r:id="rId21"/>
    <p:sldId id="269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E5F8A0-20A1-4EFA-B292-7F2ADD6F3786}">
          <p14:sldIdLst>
            <p14:sldId id="261"/>
            <p14:sldId id="257"/>
            <p14:sldId id="265"/>
            <p14:sldId id="266"/>
            <p14:sldId id="267"/>
            <p14:sldId id="256"/>
            <p14:sldId id="263"/>
            <p14:sldId id="264"/>
            <p14:sldId id="262"/>
            <p14:sldId id="277"/>
            <p14:sldId id="278"/>
            <p14:sldId id="272"/>
            <p14:sldId id="258"/>
            <p14:sldId id="259"/>
          </p14:sldIdLst>
        </p14:section>
        <p14:section name="TRIGGER" id="{7D380DB8-CDA0-46EF-8495-C09CAAC80152}">
          <p14:sldIdLst>
            <p14:sldId id="260"/>
            <p14:sldId id="271"/>
            <p14:sldId id="270"/>
            <p14:sldId id="276"/>
            <p14:sldId id="268"/>
            <p14:sldId id="274"/>
            <p14:sldId id="269"/>
            <p14:sldId id="275"/>
          </p14:sldIdLst>
        </p14:section>
        <p14:section name="PYTHON STRUCTURE" id="{08A5642B-0C5E-46FF-B00A-44083ED735B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6170-AA7E-4343-A0C0-E40DC072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816E-64E8-45C2-98A1-7B99331C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68F4-27FF-4597-8392-623CA44E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6CCD5-2538-4542-AFC2-63E94059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16E8-FF88-498F-A3AA-FAD02B1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7EE3-C38F-43CF-95CE-C3493A7D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0906A-E5E4-4F75-85CC-4E0A63CB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973E-9297-4915-A7DC-D27DCF96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AECD-E31D-4355-AD07-2EB5C409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4B5F-24F1-497E-AA8B-C6B02027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6A4AF-DF38-408A-9FEE-9B8550534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04D5A-F41F-4A46-8439-9C154AD39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4F9B-9B9C-4B5C-8FE3-692E07A2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3E47-4B34-454F-B1D5-8DAF3231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BA90-06B9-497F-B032-9310A62E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7800-5851-4752-B904-2E6FE8AB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3FDD-059D-4879-BA3A-DDE6301F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B065-5DF2-465E-BC2A-40C111B4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585D-E51B-4E4C-A182-737FC46E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F6E5-466E-4ADE-B577-FEAF379C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4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ABB6-3CBA-4302-84C3-89530772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20080-7312-465B-BC72-46A3E247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30B0-9DD2-43A9-9F4D-06AA0B08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01CC9-9B35-4DAA-A3CB-5F328BBD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B50C-B6FE-4E16-837E-585B611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1620-02AA-40FB-84B8-1D9415E0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9B88-A58C-4596-9DF3-AE1DE4C4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EFBE-A75A-4827-8171-B5F58477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4EC1-49CF-4EFB-A7D0-372503E0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1EAE-0C9D-4E94-9AEC-F8102E4A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B5D37-CAEC-4961-AF7F-E054CE3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EC4F-21AD-4A06-AECD-3DEB469B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6BA3-A481-4E3B-AE10-53DF545D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1F9B4-76BE-473F-858E-CDE83D32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581C7-ECF2-4754-B00F-C45B4FA9F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2D94F-8BE5-4485-B82E-7B0DA31DF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1D5AF-B9E2-44D4-B3F6-EB7D49FE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9D64-A3F8-42B2-8CAC-544A640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03566-2BEF-40D5-B16B-A9B4E93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DE2E-1785-48DD-93EB-A70E1191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CD007-039D-4CE6-86EC-8ECF65CC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6CE8B-D5EE-4939-BDD0-A9FA72D4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90578-DCD0-4C7A-841D-FC691950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2C719-1176-4A13-91B2-91DD259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69C754-15F8-4162-92CC-F253F634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42DE-128E-4BF7-B1CA-A462CA44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E074-BA75-4F53-8510-43368FAB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EAD6-1649-49B8-8212-F457C7FE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10A07-B627-43B2-8C38-59E4069F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5FD3E-245B-460C-BD8E-163CC375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FAB2-F4C9-4043-BF84-CF71B79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AE36E-8175-494E-96C1-313F0A46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9186-46B1-490C-95D9-18BC625C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3AED5-89B1-49E6-A4C1-B769581F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1C98B-5671-4BD3-AD9D-DF12E5C4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BD80-0BFB-42E4-8801-D78EA668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D0B11-FF48-495D-A87E-BE4A8BFE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0BBC-3BCC-42C8-B416-415A0507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1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0F50D-9C1B-41B5-9548-F84166BC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1723-8AD8-4E8C-8650-B73AAB71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091C-FABC-409E-964B-7C1C0753D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D2CE-F0BF-4181-9976-6C9FF416072F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C41B-CE8A-4C32-A069-A5F995D7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A9F4-EC31-41C1-9348-7E280366F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7A5C-253A-40C0-9B36-573492F5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6AE64-028B-4897-9C9B-396D9C23624B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SCPI COMMANDS IN A NUT SHELL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9ADC3-00F1-4799-A3A6-54B3623B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1" y="987276"/>
            <a:ext cx="5240727" cy="359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FC508-AE80-447D-AD65-5740468E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1" y="1609023"/>
            <a:ext cx="5240727" cy="78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EFD648-4743-499B-947A-4DFD04EA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42" y="2852738"/>
            <a:ext cx="5240726" cy="85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8BAFD-B9C5-4B4C-9BC9-53D938132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42" y="4062202"/>
            <a:ext cx="5240726" cy="83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216BFF-C3CC-4A53-9368-3BF5E1316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42" y="5059260"/>
            <a:ext cx="5240726" cy="1426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06014-BA80-483E-B4C5-13683E3C5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8500" y="874855"/>
            <a:ext cx="5417249" cy="646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90AE94-5571-475C-A47E-FEDBBB29F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8500" y="1759123"/>
            <a:ext cx="4621871" cy="1278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FB3990-41E0-4BCD-98D6-559AC268E5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8500" y="3135072"/>
            <a:ext cx="5011651" cy="68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7670C-4A93-431A-A4B8-FE6776C2B206}"/>
              </a:ext>
            </a:extLst>
          </p:cNvPr>
          <p:cNvSpPr/>
          <p:nvPr/>
        </p:nvSpPr>
        <p:spPr>
          <a:xfrm>
            <a:off x="273711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SENSE: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92ACB-C5EE-41D1-979C-AEE99B037FF8}"/>
              </a:ext>
            </a:extLst>
          </p:cNvPr>
          <p:cNvSpPr/>
          <p:nvPr/>
        </p:nvSpPr>
        <p:spPr>
          <a:xfrm>
            <a:off x="273710" y="2109385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DIGitize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3BB93-8984-4361-AA99-F6C5764AC6B2}"/>
              </a:ext>
            </a:extLst>
          </p:cNvPr>
          <p:cNvSpPr/>
          <p:nvPr/>
        </p:nvSpPr>
        <p:spPr>
          <a:xfrm>
            <a:off x="273709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COUNt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CE3810-4C6D-4B5F-89AF-ED86E2D4B5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8342" y="1894074"/>
            <a:ext cx="1" cy="2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B6C3B8-DE6A-4CA7-817E-9B31DF91E2EC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818341" y="3023785"/>
            <a:ext cx="1" cy="40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2D4F3-9485-40D5-B829-F934FFEE6E64}"/>
              </a:ext>
            </a:extLst>
          </p:cNvPr>
          <p:cNvSpPr/>
          <p:nvPr/>
        </p:nvSpPr>
        <p:spPr>
          <a:xfrm>
            <a:off x="1907603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FUNCtion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EAB8FB-473F-44E4-A0E8-AD6D33FB86EF}"/>
              </a:ext>
            </a:extLst>
          </p:cNvPr>
          <p:cNvSpPr/>
          <p:nvPr/>
        </p:nvSpPr>
        <p:spPr>
          <a:xfrm>
            <a:off x="277664" y="4486508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&lt;int&gt;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BD4F5E-D541-4F14-9703-8EB0189CC33E}"/>
              </a:ext>
            </a:extLst>
          </p:cNvPr>
          <p:cNvSpPr/>
          <p:nvPr/>
        </p:nvSpPr>
        <p:spPr>
          <a:xfrm>
            <a:off x="1911557" y="4486507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</a:t>
            </a:r>
            <a:r>
              <a:rPr lang="en-US" sz="1400" dirty="0" err="1">
                <a:solidFill>
                  <a:schemeClr val="bg1"/>
                </a:solidFill>
              </a:rPr>
              <a:t>CURRent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F71C5-BD6B-40EC-8EE2-3C914EE9D858}"/>
              </a:ext>
            </a:extLst>
          </p:cNvPr>
          <p:cNvSpPr/>
          <p:nvPr/>
        </p:nvSpPr>
        <p:spPr>
          <a:xfrm>
            <a:off x="3537542" y="4486507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</a:t>
            </a:r>
            <a:r>
              <a:rPr lang="en-US" sz="1400" dirty="0" err="1">
                <a:solidFill>
                  <a:schemeClr val="bg1"/>
                </a:solidFill>
              </a:rPr>
              <a:t>VOLTage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D48F3F-A26D-409B-8D77-F043E7F15AAD}"/>
              </a:ext>
            </a:extLst>
          </p:cNvPr>
          <p:cNvCxnSpPr>
            <a:stCxn id="7" idx="2"/>
            <a:endCxn id="36" idx="0"/>
          </p:cNvCxnSpPr>
          <p:nvPr/>
        </p:nvCxnSpPr>
        <p:spPr>
          <a:xfrm rot="16200000" flipH="1">
            <a:off x="1432681" y="2409445"/>
            <a:ext cx="405215" cy="1633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4AE48-EC41-4014-A408-46731213E363}"/>
              </a:ext>
            </a:extLst>
          </p:cNvPr>
          <p:cNvCxnSpPr>
            <a:stCxn id="19" idx="2"/>
            <a:endCxn id="39" idx="0"/>
          </p:cNvCxnSpPr>
          <p:nvPr/>
        </p:nvCxnSpPr>
        <p:spPr>
          <a:xfrm>
            <a:off x="818341" y="4013775"/>
            <a:ext cx="3955" cy="4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3BFD40-4C7C-430B-BDAC-5B6AB14927D2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rot="16200000" flipH="1">
            <a:off x="2217846" y="4248164"/>
            <a:ext cx="472732" cy="3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071919D-2520-4866-90B1-42BC7C7E5F9F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rot="16200000" flipH="1">
            <a:off x="3030838" y="3435171"/>
            <a:ext cx="472732" cy="1629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A90F9F-68B0-4CFC-9061-F36967E2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48" y="1042585"/>
            <a:ext cx="8162925" cy="1066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957390-140A-4144-A5B9-3EEF9DD2F8FF}"/>
              </a:ext>
            </a:extLst>
          </p:cNvPr>
          <p:cNvSpPr/>
          <p:nvPr/>
        </p:nvSpPr>
        <p:spPr>
          <a:xfrm>
            <a:off x="5210912" y="3427602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VOLT: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72D909-354B-4D41-9A1F-8CB27BE51A16}"/>
              </a:ext>
            </a:extLst>
          </p:cNvPr>
          <p:cNvSpPr/>
          <p:nvPr/>
        </p:nvSpPr>
        <p:spPr>
          <a:xfrm>
            <a:off x="6982388" y="3427602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CURR: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D8BD23-BCDE-4B14-B67D-7A47874A47DF}"/>
              </a:ext>
            </a:extLst>
          </p:cNvPr>
          <p:cNvSpPr/>
          <p:nvPr/>
        </p:nvSpPr>
        <p:spPr>
          <a:xfrm>
            <a:off x="5210911" y="4486507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SRATe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EA297-AC89-49DF-BB21-7BCE4277C071}"/>
              </a:ext>
            </a:extLst>
          </p:cNvPr>
          <p:cNvSpPr/>
          <p:nvPr/>
        </p:nvSpPr>
        <p:spPr>
          <a:xfrm>
            <a:off x="5204562" y="5374181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&lt;int&gt;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1DCB673-31B6-4A42-A018-7E8096E43352}"/>
              </a:ext>
            </a:extLst>
          </p:cNvPr>
          <p:cNvCxnSpPr>
            <a:stCxn id="7" idx="2"/>
            <a:endCxn id="25" idx="0"/>
          </p:cNvCxnSpPr>
          <p:nvPr/>
        </p:nvCxnSpPr>
        <p:spPr>
          <a:xfrm rot="16200000" flipH="1">
            <a:off x="3085035" y="757092"/>
            <a:ext cx="403817" cy="4937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CE68FF-565C-4466-BC2A-984F615F875D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rot="16200000" flipH="1">
            <a:off x="3970773" y="-128646"/>
            <a:ext cx="403817" cy="6708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B8C1-8E43-4B6B-A7D6-FC9392237B97}"/>
              </a:ext>
            </a:extLst>
          </p:cNvPr>
          <p:cNvCxnSpPr>
            <a:stCxn id="27" idx="2"/>
            <a:endCxn id="28" idx="3"/>
          </p:cNvCxnSpPr>
          <p:nvPr/>
        </p:nvCxnSpPr>
        <p:spPr>
          <a:xfrm rot="5400000">
            <a:off x="6695151" y="3947025"/>
            <a:ext cx="436893" cy="1226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F50846B-DF6C-472A-A63E-0978F6A33716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rot="5400000">
            <a:off x="5683292" y="4414254"/>
            <a:ext cx="1445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C05E43D-38ED-403B-A76C-FA459D87CC98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5400000">
            <a:off x="5600920" y="5219557"/>
            <a:ext cx="302899" cy="6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6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MEAS: SUBSYSTEM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7670C-4A93-431A-A4B8-FE6776C2B206}"/>
              </a:ext>
            </a:extLst>
          </p:cNvPr>
          <p:cNvSpPr/>
          <p:nvPr/>
        </p:nvSpPr>
        <p:spPr>
          <a:xfrm>
            <a:off x="273711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92ACB-C5EE-41D1-979C-AEE99B037FF8}"/>
              </a:ext>
            </a:extLst>
          </p:cNvPr>
          <p:cNvSpPr/>
          <p:nvPr/>
        </p:nvSpPr>
        <p:spPr>
          <a:xfrm>
            <a:off x="273710" y="2109385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DIGitize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3BB93-8984-4361-AA99-F6C5764AC6B2}"/>
              </a:ext>
            </a:extLst>
          </p:cNvPr>
          <p:cNvSpPr/>
          <p:nvPr/>
        </p:nvSpPr>
        <p:spPr>
          <a:xfrm>
            <a:off x="273709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COUNt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CE3810-4C6D-4B5F-89AF-ED86E2D4B5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8342" y="1894074"/>
            <a:ext cx="1" cy="2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B6C3B8-DE6A-4CA7-817E-9B31DF91E2EC}"/>
              </a:ext>
            </a:extLst>
          </p:cNvPr>
          <p:cNvCxnSpPr>
            <a:stCxn id="7" idx="2"/>
            <a:endCxn id="19" idx="0"/>
          </p:cNvCxnSpPr>
          <p:nvPr/>
        </p:nvCxnSpPr>
        <p:spPr>
          <a:xfrm flipH="1">
            <a:off x="818341" y="3023785"/>
            <a:ext cx="1" cy="40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02D4F3-9485-40D5-B829-F934FFEE6E64}"/>
              </a:ext>
            </a:extLst>
          </p:cNvPr>
          <p:cNvSpPr/>
          <p:nvPr/>
        </p:nvSpPr>
        <p:spPr>
          <a:xfrm>
            <a:off x="1907603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FUNCtion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EAB8FB-473F-44E4-A0E8-AD6D33FB86EF}"/>
              </a:ext>
            </a:extLst>
          </p:cNvPr>
          <p:cNvSpPr/>
          <p:nvPr/>
        </p:nvSpPr>
        <p:spPr>
          <a:xfrm>
            <a:off x="277664" y="4486508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&lt;int&gt;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BD4F5E-D541-4F14-9703-8EB0189CC33E}"/>
              </a:ext>
            </a:extLst>
          </p:cNvPr>
          <p:cNvSpPr/>
          <p:nvPr/>
        </p:nvSpPr>
        <p:spPr>
          <a:xfrm>
            <a:off x="1911557" y="4486507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</a:t>
            </a:r>
            <a:r>
              <a:rPr lang="en-US" sz="1400" dirty="0" err="1">
                <a:solidFill>
                  <a:schemeClr val="bg1"/>
                </a:solidFill>
              </a:rPr>
              <a:t>CURRent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FF71C5-BD6B-40EC-8EE2-3C914EE9D858}"/>
              </a:ext>
            </a:extLst>
          </p:cNvPr>
          <p:cNvSpPr/>
          <p:nvPr/>
        </p:nvSpPr>
        <p:spPr>
          <a:xfrm>
            <a:off x="3537542" y="4486507"/>
            <a:ext cx="1089263" cy="584775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“</a:t>
            </a:r>
            <a:r>
              <a:rPr lang="en-US" sz="1400" dirty="0" err="1">
                <a:solidFill>
                  <a:schemeClr val="bg1"/>
                </a:solidFill>
              </a:rPr>
              <a:t>VOLTage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D48F3F-A26D-409B-8D77-F043E7F15AAD}"/>
              </a:ext>
            </a:extLst>
          </p:cNvPr>
          <p:cNvCxnSpPr>
            <a:stCxn id="7" idx="2"/>
            <a:endCxn id="36" idx="0"/>
          </p:cNvCxnSpPr>
          <p:nvPr/>
        </p:nvCxnSpPr>
        <p:spPr>
          <a:xfrm rot="16200000" flipH="1">
            <a:off x="1432681" y="2409445"/>
            <a:ext cx="405215" cy="1633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4AE48-EC41-4014-A408-46731213E363}"/>
              </a:ext>
            </a:extLst>
          </p:cNvPr>
          <p:cNvCxnSpPr>
            <a:stCxn id="19" idx="2"/>
            <a:endCxn id="39" idx="0"/>
          </p:cNvCxnSpPr>
          <p:nvPr/>
        </p:nvCxnSpPr>
        <p:spPr>
          <a:xfrm>
            <a:off x="818341" y="4013775"/>
            <a:ext cx="3955" cy="4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3BFD40-4C7C-430B-BDAC-5B6AB14927D2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rot="16200000" flipH="1">
            <a:off x="2217846" y="4248164"/>
            <a:ext cx="472732" cy="3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071919D-2520-4866-90B1-42BC7C7E5F9F}"/>
              </a:ext>
            </a:extLst>
          </p:cNvPr>
          <p:cNvCxnSpPr>
            <a:stCxn id="36" idx="2"/>
            <a:endCxn id="42" idx="0"/>
          </p:cNvCxnSpPr>
          <p:nvPr/>
        </p:nvCxnSpPr>
        <p:spPr>
          <a:xfrm rot="16200000" flipH="1">
            <a:off x="3030838" y="3435171"/>
            <a:ext cx="472732" cy="1629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SENSE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0CF7C63-C43E-43CF-A748-3EC24680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73" y="1231069"/>
            <a:ext cx="3270885" cy="203311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9E8BF8B-F836-49D4-AD21-D7DD17931C68}"/>
              </a:ext>
            </a:extLst>
          </p:cNvPr>
          <p:cNvSpPr/>
          <p:nvPr/>
        </p:nvSpPr>
        <p:spPr>
          <a:xfrm>
            <a:off x="818341" y="2514600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ATR: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0C21C3-A72F-4705-B328-4E70AD84FF86}"/>
              </a:ext>
            </a:extLst>
          </p:cNvPr>
          <p:cNvSpPr/>
          <p:nvPr/>
        </p:nvSpPr>
        <p:spPr>
          <a:xfrm>
            <a:off x="818342" y="1270901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APER: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A9BA0A-1FC1-4053-B44B-4D2E249A8EEE}"/>
              </a:ext>
            </a:extLst>
          </p:cNvPr>
          <p:cNvSpPr/>
          <p:nvPr/>
        </p:nvSpPr>
        <p:spPr>
          <a:xfrm>
            <a:off x="4638779" y="2441228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AVER: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3DE69-104E-4043-A341-E46DEFCABB94}"/>
              </a:ext>
            </a:extLst>
          </p:cNvPr>
          <p:cNvSpPr/>
          <p:nvPr/>
        </p:nvSpPr>
        <p:spPr>
          <a:xfrm>
            <a:off x="4638778" y="3611555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DEL: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D98E3-6B8F-40E1-8E91-D070B5141320}"/>
              </a:ext>
            </a:extLst>
          </p:cNvPr>
          <p:cNvSpPr/>
          <p:nvPr/>
        </p:nvSpPr>
        <p:spPr>
          <a:xfrm>
            <a:off x="4638780" y="1270901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8F23B-4E96-48AF-8366-57C092E52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155" y="75501"/>
            <a:ext cx="2596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MEASUREMENT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B2B741-6214-4B51-85F6-78C6760D8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8" y="945186"/>
            <a:ext cx="4543245" cy="2194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7CD3E-D775-487D-93D5-8C0F967A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9" y="1489608"/>
            <a:ext cx="3641307" cy="38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IMPEDANCE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375225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3459B-5A77-44A8-A411-64E1F1CC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35" y="836566"/>
            <a:ext cx="3602799" cy="3355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90EE4-31C2-448A-96CA-F7654A2B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" y="950162"/>
            <a:ext cx="3472238" cy="2641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1B662D-CB84-4821-96BD-CC7E8A325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9" y="4192240"/>
            <a:ext cx="7431292" cy="2259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42049D-DFEC-4999-93DC-6DC006988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413" y="1102824"/>
            <a:ext cx="3790950" cy="962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DFB87-238C-46C5-A86C-5C96FDC34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981" y="2261009"/>
            <a:ext cx="4070452" cy="10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8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TRIGGER TIMER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9A48D-A267-4DD9-9E1E-023BA6A9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566"/>
            <a:ext cx="6124575" cy="30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5F95B-7B7D-483E-AF45-79A2178A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038093"/>
            <a:ext cx="3971925" cy="2181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2ADB58-40C3-413F-BC6D-1C1F4540F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4011074"/>
            <a:ext cx="5981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1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ANALOG TRIGGER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C8515-0CBF-414A-BBD0-9755FF12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48480"/>
            <a:ext cx="5867400" cy="262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F1176-EC05-470C-B685-452F5B99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20" y="948480"/>
            <a:ext cx="5734050" cy="312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5F9D0-E2FA-47DD-8317-B12EDDC2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" y="4184594"/>
            <a:ext cx="5762625" cy="1457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C38AE1-06B2-4506-83A2-BB9A53AED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072680"/>
            <a:ext cx="597217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066C7A-7EAA-4F4E-9E24-BB63B69D9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2441" y="2597213"/>
            <a:ext cx="6232421" cy="34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ANALOG TRIGGER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66C7A-7EAA-4F4E-9E24-BB63B69D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077957"/>
            <a:ext cx="6232421" cy="34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TRIGGER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C0230-CD9E-45ED-98A1-E4806323ACE7}"/>
              </a:ext>
            </a:extLst>
          </p:cNvPr>
          <p:cNvSpPr/>
          <p:nvPr/>
        </p:nvSpPr>
        <p:spPr>
          <a:xfrm>
            <a:off x="273711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TRIG: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7A507-688C-413F-8F71-D85516695F1C}"/>
              </a:ext>
            </a:extLst>
          </p:cNvPr>
          <p:cNvSpPr/>
          <p:nvPr/>
        </p:nvSpPr>
        <p:spPr>
          <a:xfrm>
            <a:off x="273703" y="2160342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EXTernal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D451A-D56A-4428-B5F0-317946A3C1E7}"/>
              </a:ext>
            </a:extLst>
          </p:cNvPr>
          <p:cNvSpPr/>
          <p:nvPr/>
        </p:nvSpPr>
        <p:spPr>
          <a:xfrm>
            <a:off x="1633049" y="4541160"/>
            <a:ext cx="1089263" cy="3354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CLEar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A783B8-6310-49C4-BA6D-64BCC7BCC3B1}"/>
              </a:ext>
            </a:extLst>
          </p:cNvPr>
          <p:cNvSpPr/>
          <p:nvPr/>
        </p:nvSpPr>
        <p:spPr>
          <a:xfrm>
            <a:off x="273703" y="3324610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2C3A5-34B8-4BC4-A4CE-B9A190BD31BD}"/>
              </a:ext>
            </a:extLst>
          </p:cNvPr>
          <p:cNvSpPr/>
          <p:nvPr/>
        </p:nvSpPr>
        <p:spPr>
          <a:xfrm>
            <a:off x="2992395" y="4547216"/>
            <a:ext cx="1089263" cy="33548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OVERrun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BB5AF3-5F33-4F76-818D-488AFB1DA6AD}"/>
              </a:ext>
            </a:extLst>
          </p:cNvPr>
          <p:cNvSpPr/>
          <p:nvPr/>
        </p:nvSpPr>
        <p:spPr>
          <a:xfrm>
            <a:off x="273704" y="4547216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EDGE: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9AD9A8-3D8B-4FA8-A7CE-B0E2C777B708}"/>
              </a:ext>
            </a:extLst>
          </p:cNvPr>
          <p:cNvSpPr/>
          <p:nvPr/>
        </p:nvSpPr>
        <p:spPr>
          <a:xfrm>
            <a:off x="273702" y="6018097"/>
            <a:ext cx="1089263" cy="3354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FALLing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3739D-8E6B-4AA0-980A-3019AC690370}"/>
              </a:ext>
            </a:extLst>
          </p:cNvPr>
          <p:cNvSpPr/>
          <p:nvPr/>
        </p:nvSpPr>
        <p:spPr>
          <a:xfrm>
            <a:off x="1622604" y="6018097"/>
            <a:ext cx="1089263" cy="3354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RISing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DD6FA-CF6C-4F8C-A994-7722D14F0EE0}"/>
              </a:ext>
            </a:extLst>
          </p:cNvPr>
          <p:cNvSpPr/>
          <p:nvPr/>
        </p:nvSpPr>
        <p:spPr>
          <a:xfrm>
            <a:off x="2992394" y="6018096"/>
            <a:ext cx="1089263" cy="3354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EITHer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C01F76-E4E2-44DF-96C6-15FE84BBBB91}"/>
              </a:ext>
            </a:extLst>
          </p:cNvPr>
          <p:cNvSpPr/>
          <p:nvPr/>
        </p:nvSpPr>
        <p:spPr>
          <a:xfrm>
            <a:off x="4474543" y="3324610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OUT: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2EE10-DE3E-410C-9227-0E1478D07C60}"/>
              </a:ext>
            </a:extLst>
          </p:cNvPr>
          <p:cNvSpPr/>
          <p:nvPr/>
        </p:nvSpPr>
        <p:spPr>
          <a:xfrm>
            <a:off x="4474543" y="4505278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LOGic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32A45-FB15-485E-ACEA-F0446D35CBF5}"/>
              </a:ext>
            </a:extLst>
          </p:cNvPr>
          <p:cNvSpPr/>
          <p:nvPr/>
        </p:nvSpPr>
        <p:spPr>
          <a:xfrm>
            <a:off x="4474542" y="6018097"/>
            <a:ext cx="1089263" cy="3354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POSitive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FA4D3-33F7-4B26-9A36-5AD775CF78EE}"/>
              </a:ext>
            </a:extLst>
          </p:cNvPr>
          <p:cNvSpPr/>
          <p:nvPr/>
        </p:nvSpPr>
        <p:spPr>
          <a:xfrm>
            <a:off x="5918853" y="6018097"/>
            <a:ext cx="1089263" cy="33548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NEGative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A1715-89EF-44EA-98FB-39E309F62385}"/>
              </a:ext>
            </a:extLst>
          </p:cNvPr>
          <p:cNvSpPr/>
          <p:nvPr/>
        </p:nvSpPr>
        <p:spPr>
          <a:xfrm>
            <a:off x="1633049" y="2160343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PAUSe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29616-40C1-4612-B109-7B7B8DC16B73}"/>
              </a:ext>
            </a:extLst>
          </p:cNvPr>
          <p:cNvSpPr/>
          <p:nvPr/>
        </p:nvSpPr>
        <p:spPr>
          <a:xfrm>
            <a:off x="2992395" y="2160343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RESume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AAF1F-6C90-4347-A444-69E9D0BB9493}"/>
              </a:ext>
            </a:extLst>
          </p:cNvPr>
          <p:cNvSpPr/>
          <p:nvPr/>
        </p:nvSpPr>
        <p:spPr>
          <a:xfrm>
            <a:off x="4351741" y="2160343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STATe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267F7-22E1-404E-A26A-DB49B8151B67}"/>
              </a:ext>
            </a:extLst>
          </p:cNvPr>
          <p:cNvSpPr/>
          <p:nvPr/>
        </p:nvSpPr>
        <p:spPr>
          <a:xfrm>
            <a:off x="5956689" y="2160342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TIM&lt;1:4&gt;er: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BF4B28-3F5E-40EB-803B-7F5015FF7E4E}"/>
              </a:ext>
            </a:extLst>
          </p:cNvPr>
          <p:cNvSpPr/>
          <p:nvPr/>
        </p:nvSpPr>
        <p:spPr>
          <a:xfrm>
            <a:off x="5956690" y="3324610"/>
            <a:ext cx="1089263" cy="4273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CLEar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072AC6-5FF6-4E6C-8E5B-2F9352388A8D}"/>
              </a:ext>
            </a:extLst>
          </p:cNvPr>
          <p:cNvSpPr/>
          <p:nvPr/>
        </p:nvSpPr>
        <p:spPr>
          <a:xfrm>
            <a:off x="7322103" y="3324611"/>
            <a:ext cx="1089263" cy="4273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COUNt</a:t>
            </a:r>
            <a:r>
              <a:rPr lang="en-US" sz="1400" b="1" dirty="0">
                <a:solidFill>
                  <a:schemeClr val="bg1"/>
                </a:solidFill>
              </a:rPr>
              <a:t> &lt;integer&gt;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5F438-365B-4DEA-90AB-323EC7288233}"/>
              </a:ext>
            </a:extLst>
          </p:cNvPr>
          <p:cNvSpPr/>
          <p:nvPr/>
        </p:nvSpPr>
        <p:spPr>
          <a:xfrm>
            <a:off x="9926470" y="3324610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STAT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:(?)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C742F-7897-4133-8913-571700F1BA3F}"/>
              </a:ext>
            </a:extLst>
          </p:cNvPr>
          <p:cNvSpPr/>
          <p:nvPr/>
        </p:nvSpPr>
        <p:spPr>
          <a:xfrm>
            <a:off x="10195561" y="4584255"/>
            <a:ext cx="551082" cy="353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137509-3D0B-45EB-922E-E3A1E18FA6EE}"/>
              </a:ext>
            </a:extLst>
          </p:cNvPr>
          <p:cNvSpPr/>
          <p:nvPr/>
        </p:nvSpPr>
        <p:spPr>
          <a:xfrm>
            <a:off x="8575038" y="3324610"/>
            <a:ext cx="1089263" cy="4273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DELay</a:t>
            </a:r>
            <a:r>
              <a:rPr lang="en-US" sz="1400" dirty="0">
                <a:solidFill>
                  <a:schemeClr val="bg1"/>
                </a:solidFill>
              </a:rPr>
              <a:t> &lt;second&gt;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DAA4B-6C70-4196-BC46-563D8078041A}"/>
              </a:ext>
            </a:extLst>
          </p:cNvPr>
          <p:cNvSpPr txBox="1"/>
          <p:nvPr/>
        </p:nvSpPr>
        <p:spPr>
          <a:xfrm>
            <a:off x="8712803" y="3781810"/>
            <a:ext cx="813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1e-5 = 10us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1B4AE5-E842-4BD4-A8AB-095A9BCFB90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85205" y="2027204"/>
            <a:ext cx="266268" cy="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0E6C2A-243F-4E7C-9A22-DAED1339601E}"/>
              </a:ext>
            </a:extLst>
          </p:cNvPr>
          <p:cNvCxnSpPr>
            <a:cxnSpLocks/>
            <a:stCxn id="6" idx="3"/>
            <a:endCxn id="20" idx="0"/>
          </p:cNvCxnSpPr>
          <p:nvPr/>
        </p:nvCxnSpPr>
        <p:spPr>
          <a:xfrm>
            <a:off x="1362974" y="1436874"/>
            <a:ext cx="814707" cy="723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B4074D-6755-4478-ADC6-96AFD5AE3660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1362974" y="1436874"/>
            <a:ext cx="2174053" cy="723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60AE43-E256-418A-9667-7FDEEE84F523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1362974" y="1436874"/>
            <a:ext cx="3533399" cy="723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4CF987-0645-49BE-A007-266D53CDD7C0}"/>
              </a:ext>
            </a:extLst>
          </p:cNvPr>
          <p:cNvCxnSpPr>
            <a:stCxn id="6" idx="3"/>
            <a:endCxn id="23" idx="0"/>
          </p:cNvCxnSpPr>
          <p:nvPr/>
        </p:nvCxnSpPr>
        <p:spPr>
          <a:xfrm>
            <a:off x="1362974" y="1436874"/>
            <a:ext cx="5138347" cy="723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5893CA-D1B6-42FD-9989-7EF2E4F1C1D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18335" y="3074742"/>
            <a:ext cx="0" cy="2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CF6452-1C50-4DB1-B6E1-ADCD26DA9C79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rot="16200000" flipH="1">
            <a:off x="2793821" y="1099256"/>
            <a:ext cx="249868" cy="42008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FFD9934-5F28-4FBD-A880-0556249EA05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664232" y="4393112"/>
            <a:ext cx="3082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5FEC359-189F-4E70-B98D-15FC6BC63171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1346933" y="3710412"/>
            <a:ext cx="302150" cy="135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6A36871-06AE-4DD4-8777-B1A556F8565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2023578" y="3033767"/>
            <a:ext cx="308206" cy="271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E4CBE01-1733-4735-B3BE-A383AEC42F89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16200000" flipH="1">
            <a:off x="6376387" y="3199675"/>
            <a:ext cx="24986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E14AF89-B040-48E2-84AD-477C71458A7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7059094" y="2516969"/>
            <a:ext cx="249869" cy="1365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6926021A-F4C7-44E4-865C-D8A9AAB7F9B6}"/>
              </a:ext>
            </a:extLst>
          </p:cNvPr>
          <p:cNvCxnSpPr>
            <a:stCxn id="23" idx="2"/>
            <a:endCxn id="29" idx="0"/>
          </p:cNvCxnSpPr>
          <p:nvPr/>
        </p:nvCxnSpPr>
        <p:spPr>
          <a:xfrm rot="16200000" flipH="1">
            <a:off x="7685561" y="1890501"/>
            <a:ext cx="249868" cy="26183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E4F06A6-9F10-43CD-827B-1248B0E68110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16200000" flipH="1">
            <a:off x="8361277" y="1214785"/>
            <a:ext cx="249868" cy="3969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DDE56A-0A55-4BC5-AEB8-BD08A20DE26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0471102" y="4239010"/>
            <a:ext cx="0" cy="34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F506A3-49B7-43DF-AED0-1F945DA1CFA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019175" y="4239010"/>
            <a:ext cx="0" cy="26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A6C8EDA-46C2-4913-A656-1133356C7E1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4719966" y="5718887"/>
            <a:ext cx="59841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18F4913-D9C6-4AA5-A4C1-AE2DDF6BF60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5442121" y="4996732"/>
            <a:ext cx="598419" cy="1444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68CAC09-56B6-4F5D-8F80-3A4C0F83F85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40095" y="5739855"/>
            <a:ext cx="55648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BFE3DFE-7572-4E44-B7EB-46AD1BEF84BD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1214546" y="5065406"/>
            <a:ext cx="556481" cy="1348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88AAD99-13A7-4393-858D-2ADF8601BC52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1899441" y="4380511"/>
            <a:ext cx="556480" cy="27186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95C987-6660-4119-BD4C-12E7A2FACA1A}"/>
              </a:ext>
            </a:extLst>
          </p:cNvPr>
          <p:cNvSpPr/>
          <p:nvPr/>
        </p:nvSpPr>
        <p:spPr>
          <a:xfrm>
            <a:off x="7717589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ABOR: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279C60-10FC-49A7-A92E-7211AB9B26F3}"/>
              </a:ext>
            </a:extLst>
          </p:cNvPr>
          <p:cNvSpPr/>
          <p:nvPr/>
        </p:nvSpPr>
        <p:spPr>
          <a:xfrm>
            <a:off x="9402830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INIT: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1CEA0AF-0CD7-4B27-B803-C5C84D7703BE}"/>
              </a:ext>
            </a:extLst>
          </p:cNvPr>
          <p:cNvSpPr/>
          <p:nvPr/>
        </p:nvSpPr>
        <p:spPr>
          <a:xfrm flipH="1">
            <a:off x="11278371" y="4584254"/>
            <a:ext cx="563986" cy="353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OFF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FB384C2-4001-4B4D-AD85-FDFBF478F2E1}"/>
              </a:ext>
            </a:extLst>
          </p:cNvPr>
          <p:cNvCxnSpPr>
            <a:stCxn id="26" idx="2"/>
            <a:endCxn id="114" idx="0"/>
          </p:cNvCxnSpPr>
          <p:nvPr/>
        </p:nvCxnSpPr>
        <p:spPr>
          <a:xfrm rot="16200000" flipH="1">
            <a:off x="10843111" y="3867001"/>
            <a:ext cx="345244" cy="1089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4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66AE81-946F-44DF-B95A-A7EA0F60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09335"/>
              </p:ext>
            </p:extLst>
          </p:nvPr>
        </p:nvGraphicFramePr>
        <p:xfrm>
          <a:off x="531004" y="3832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5">
                  <a:extLst>
                    <a:ext uri="{9D8B030D-6E8A-4147-A177-3AD203B41FA5}">
                      <a16:colId xmlns:a16="http://schemas.microsoft.com/office/drawing/2014/main" val="3798903353"/>
                    </a:ext>
                  </a:extLst>
                </a:gridCol>
                <a:gridCol w="7503065">
                  <a:extLst>
                    <a:ext uri="{9D8B030D-6E8A-4147-A177-3AD203B41FA5}">
                      <a16:colId xmlns:a16="http://schemas.microsoft.com/office/drawing/2014/main" val="2315935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IviSharedComponents64_261.exe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3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KeithleyDMM6500-x64.msi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3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810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9DC8AF-5B68-4212-AE38-F3C6B3578DB7}"/>
              </a:ext>
            </a:extLst>
          </p:cNvPr>
          <p:cNvSpPr txBox="1"/>
          <p:nvPr/>
        </p:nvSpPr>
        <p:spPr>
          <a:xfrm>
            <a:off x="531004" y="2130725"/>
            <a:ext cx="69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SCPI and TSP are available for DMM6500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EDFFE25-AD0F-491A-A669-D02401938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77648"/>
              </p:ext>
            </p:extLst>
          </p:nvPr>
        </p:nvGraphicFramePr>
        <p:xfrm>
          <a:off x="531004" y="276418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5">
                  <a:extLst>
                    <a:ext uri="{9D8B030D-6E8A-4147-A177-3AD203B41FA5}">
                      <a16:colId xmlns:a16="http://schemas.microsoft.com/office/drawing/2014/main" val="3798903353"/>
                    </a:ext>
                  </a:extLst>
                </a:gridCol>
                <a:gridCol w="7503065">
                  <a:extLst>
                    <a:ext uri="{9D8B030D-6E8A-4147-A177-3AD203B41FA5}">
                      <a16:colId xmlns:a16="http://schemas.microsoft.com/office/drawing/2014/main" val="2315935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SCPI commands for voltage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3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SCPI commands for impedance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3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SCPI commands for current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8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SCPI commands for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7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2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37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TRIGGER (Cont.)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C0230-CD9E-45ED-98A1-E4806323ACE7}"/>
              </a:ext>
            </a:extLst>
          </p:cNvPr>
          <p:cNvSpPr/>
          <p:nvPr/>
        </p:nvSpPr>
        <p:spPr>
          <a:xfrm>
            <a:off x="273711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TRIG: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7A507-688C-413F-8F71-D85516695F1C}"/>
              </a:ext>
            </a:extLst>
          </p:cNvPr>
          <p:cNvSpPr/>
          <p:nvPr/>
        </p:nvSpPr>
        <p:spPr>
          <a:xfrm>
            <a:off x="273703" y="2160342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CONTinuous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A1715-89EF-44EA-98FB-39E309F62385}"/>
              </a:ext>
            </a:extLst>
          </p:cNvPr>
          <p:cNvSpPr/>
          <p:nvPr/>
        </p:nvSpPr>
        <p:spPr>
          <a:xfrm>
            <a:off x="273696" y="4619839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929616-40C1-4612-B109-7B7B8DC16B73}"/>
              </a:ext>
            </a:extLst>
          </p:cNvPr>
          <p:cNvSpPr/>
          <p:nvPr/>
        </p:nvSpPr>
        <p:spPr>
          <a:xfrm>
            <a:off x="1633042" y="4619839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RESTart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AAF1F-6C90-4347-A444-69E9D0BB9493}"/>
              </a:ext>
            </a:extLst>
          </p:cNvPr>
          <p:cNvSpPr/>
          <p:nvPr/>
        </p:nvSpPr>
        <p:spPr>
          <a:xfrm>
            <a:off x="2992388" y="4619839"/>
            <a:ext cx="1089263" cy="344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OFF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C1B4AE5-E842-4BD4-A8AB-095A9BCFB90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85205" y="2027204"/>
            <a:ext cx="266268" cy="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0E6C2A-243F-4E7C-9A22-DAED1339601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5400000">
            <a:off x="45784" y="3847287"/>
            <a:ext cx="1545097" cy="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AB4074D-6755-4478-ADC6-96AFD5AE3660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725456" y="3167620"/>
            <a:ext cx="1545097" cy="13593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60AE43-E256-418A-9667-7FDEEE84F523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16200000" flipH="1">
            <a:off x="1405129" y="2487947"/>
            <a:ext cx="1545097" cy="27186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5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ANALOG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32FE3-6DA1-4EE3-B5B9-4F2E1AB9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6" y="1066407"/>
            <a:ext cx="6438900" cy="581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385BF5-B10D-478E-89CF-3699DE95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" y="1955377"/>
            <a:ext cx="48387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2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E4FD3-638E-4A02-A495-20D756BD3AF1}"/>
              </a:ext>
            </a:extLst>
          </p:cNvPr>
          <p:cNvSpPr txBox="1"/>
          <p:nvPr/>
        </p:nvSpPr>
        <p:spPr>
          <a:xfrm>
            <a:off x="385894" y="1275127"/>
            <a:ext cx="7264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DCV</a:t>
            </a:r>
          </a:p>
          <a:p>
            <a:r>
              <a:rPr lang="en-US" dirty="0"/>
              <a:t>Max no. of samples: 100000</a:t>
            </a:r>
          </a:p>
          <a:p>
            <a:r>
              <a:rPr lang="en-US" dirty="0"/>
              <a:t>First index: 1</a:t>
            </a:r>
          </a:p>
          <a:p>
            <a:r>
              <a:rPr lang="en-US" dirty="0"/>
              <a:t>Sampling period: ~ 201.45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3973B-A6CC-47AE-860C-6AE9EBE9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99" y="3315877"/>
            <a:ext cx="3495741" cy="1415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F53FEF-54B8-4C17-80AC-392CD4D8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199" y="981010"/>
            <a:ext cx="4549148" cy="2126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617AE0-56FF-4317-A21D-13292099CAA0}"/>
              </a:ext>
            </a:extLst>
          </p:cNvPr>
          <p:cNvSpPr txBox="1"/>
          <p:nvPr/>
        </p:nvSpPr>
        <p:spPr>
          <a:xfrm>
            <a:off x="385894" y="2764997"/>
            <a:ext cx="726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 V</a:t>
            </a:r>
          </a:p>
          <a:p>
            <a:r>
              <a:rPr lang="en-US" dirty="0"/>
              <a:t>Max no. of samples: 100000</a:t>
            </a:r>
          </a:p>
          <a:p>
            <a:r>
              <a:rPr lang="en-US" dirty="0"/>
              <a:t>First index: 1</a:t>
            </a:r>
          </a:p>
          <a:p>
            <a:r>
              <a:rPr lang="en-US" dirty="0"/>
              <a:t>Sampling period: 1us</a:t>
            </a:r>
          </a:p>
        </p:txBody>
      </p:sp>
    </p:spTree>
    <p:extLst>
      <p:ext uri="{BB962C8B-B14F-4D97-AF65-F5344CB8AC3E}">
        <p14:creationId xmlns:p14="http://schemas.microsoft.com/office/powerpoint/2010/main" val="913112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PYTHON STRUTURE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74E99-EF18-4602-9A32-91BDB92CC7F9}"/>
              </a:ext>
            </a:extLst>
          </p:cNvPr>
          <p:cNvSpPr/>
          <p:nvPr/>
        </p:nvSpPr>
        <p:spPr>
          <a:xfrm>
            <a:off x="1090569" y="1199626"/>
            <a:ext cx="7617203" cy="5008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41A14-1E77-444F-930E-0F9EA039589C}"/>
              </a:ext>
            </a:extLst>
          </p:cNvPr>
          <p:cNvSpPr txBox="1"/>
          <p:nvPr/>
        </p:nvSpPr>
        <p:spPr>
          <a:xfrm>
            <a:off x="4041395" y="1199626"/>
            <a:ext cx="17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SCPI_TEMPLATE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7066B9-1A13-46CC-8578-3D3C38C02181}"/>
              </a:ext>
            </a:extLst>
          </p:cNvPr>
          <p:cNvSpPr/>
          <p:nvPr/>
        </p:nvSpPr>
        <p:spPr>
          <a:xfrm>
            <a:off x="1686187" y="2197916"/>
            <a:ext cx="2969703" cy="270125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D4021-FD8D-45C1-A16A-4CD94FCC067A}"/>
              </a:ext>
            </a:extLst>
          </p:cNvPr>
          <p:cNvSpPr txBox="1"/>
          <p:nvPr/>
        </p:nvSpPr>
        <p:spPr>
          <a:xfrm>
            <a:off x="2072081" y="2290194"/>
            <a:ext cx="235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SenseSubFncTemplate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FBFA0-5B31-452C-8814-F753F8FAD782}"/>
              </a:ext>
            </a:extLst>
          </p:cNvPr>
          <p:cNvSpPr txBox="1"/>
          <p:nvPr/>
        </p:nvSpPr>
        <p:spPr>
          <a:xfrm>
            <a:off x="1927369" y="2688076"/>
            <a:ext cx="1057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</a:t>
            </a:r>
          </a:p>
          <a:p>
            <a:r>
              <a:rPr lang="en-US" dirty="0"/>
              <a:t>DC</a:t>
            </a:r>
          </a:p>
          <a:p>
            <a:r>
              <a:rPr lang="en-US" dirty="0"/>
              <a:t>RES</a:t>
            </a:r>
          </a:p>
          <a:p>
            <a:r>
              <a:rPr lang="en-US" dirty="0"/>
              <a:t>FRES</a:t>
            </a:r>
          </a:p>
          <a:p>
            <a:r>
              <a:rPr lang="en-US" dirty="0"/>
              <a:t>DIOD</a:t>
            </a:r>
          </a:p>
          <a:p>
            <a:r>
              <a:rPr lang="en-US" dirty="0"/>
              <a:t>TEMP</a:t>
            </a:r>
          </a:p>
          <a:p>
            <a:r>
              <a:rPr lang="en-US" dirty="0"/>
              <a:t>FREQ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A437E-A191-459F-8541-CEB68BDDFD16}"/>
              </a:ext>
            </a:extLst>
          </p:cNvPr>
          <p:cNvSpPr txBox="1"/>
          <p:nvPr/>
        </p:nvSpPr>
        <p:spPr>
          <a:xfrm>
            <a:off x="2984382" y="2751803"/>
            <a:ext cx="105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</a:t>
            </a:r>
          </a:p>
          <a:p>
            <a:r>
              <a:rPr lang="en-US" dirty="0"/>
              <a:t>DIG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883865-D22C-4CFF-96F6-A961D9204FC1}"/>
              </a:ext>
            </a:extLst>
          </p:cNvPr>
          <p:cNvSpPr txBox="1"/>
          <p:nvPr/>
        </p:nvSpPr>
        <p:spPr>
          <a:xfrm>
            <a:off x="2949778" y="3552144"/>
            <a:ext cx="870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VOLT</a:t>
            </a:r>
          </a:p>
          <a:p>
            <a:r>
              <a:rPr lang="en-US" dirty="0"/>
              <a:t>CURR</a:t>
            </a:r>
          </a:p>
        </p:txBody>
      </p:sp>
    </p:spTree>
    <p:extLst>
      <p:ext uri="{BB962C8B-B14F-4D97-AF65-F5344CB8AC3E}">
        <p14:creationId xmlns:p14="http://schemas.microsoft.com/office/powerpoint/2010/main" val="3561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068C92-5418-4EE2-9BB6-29FE558E5826}"/>
              </a:ext>
            </a:extLst>
          </p:cNvPr>
          <p:cNvSpPr/>
          <p:nvPr/>
        </p:nvSpPr>
        <p:spPr>
          <a:xfrm>
            <a:off x="1419225" y="1666875"/>
            <a:ext cx="193357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CF7A-4896-4A38-B7A8-7DAEF5A75882}"/>
              </a:ext>
            </a:extLst>
          </p:cNvPr>
          <p:cNvSpPr/>
          <p:nvPr/>
        </p:nvSpPr>
        <p:spPr>
          <a:xfrm>
            <a:off x="3767137" y="1666875"/>
            <a:ext cx="1743075" cy="184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01706-22D3-4B9F-ABFE-2E0341BEB920}"/>
              </a:ext>
            </a:extLst>
          </p:cNvPr>
          <p:cNvSpPr/>
          <p:nvPr/>
        </p:nvSpPr>
        <p:spPr>
          <a:xfrm>
            <a:off x="8758238" y="1166813"/>
            <a:ext cx="947738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268EC-8673-494E-99BF-FEF734EE174D}"/>
              </a:ext>
            </a:extLst>
          </p:cNvPr>
          <p:cNvSpPr/>
          <p:nvPr/>
        </p:nvSpPr>
        <p:spPr>
          <a:xfrm>
            <a:off x="8758238" y="2045494"/>
            <a:ext cx="947738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DCA2B-82AE-4B64-B5C0-B2FA828D0073}"/>
              </a:ext>
            </a:extLst>
          </p:cNvPr>
          <p:cNvSpPr/>
          <p:nvPr/>
        </p:nvSpPr>
        <p:spPr>
          <a:xfrm>
            <a:off x="8758238" y="2969419"/>
            <a:ext cx="947738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A6F17D-84D8-48F3-95D9-B9C78528EFA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510212" y="1500188"/>
            <a:ext cx="3248026" cy="109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5E0CE72-1103-4BE8-AF9B-38037AC7DC5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510212" y="2378869"/>
            <a:ext cx="3248026" cy="211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2F4718F-A6D5-49E8-BCC2-28CF120E10A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510212" y="2590800"/>
            <a:ext cx="3248026" cy="711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D6492-E1C3-4610-89FF-1FC97977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2" y="620786"/>
            <a:ext cx="3805516" cy="2415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B1EE5-21E2-45C3-82D0-378977D2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97" y="481865"/>
            <a:ext cx="3260706" cy="1934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F1F39-0BEE-4AD0-A6C5-5C5E01494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803" y="620786"/>
            <a:ext cx="3603996" cy="4010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574C9-A312-4DB2-A5E8-B2CFDE7A8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02" y="2794139"/>
            <a:ext cx="5664622" cy="325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165CCD-7C1C-4C3B-8411-C085B68BA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632" y="3168811"/>
            <a:ext cx="2829914" cy="2879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AA42FD-1A06-4EE1-9EAC-E07A4AC17356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12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C20E8-42E7-429D-A882-711E5D4C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952368"/>
            <a:ext cx="8534400" cy="23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30B21-C523-47DB-8C14-06A65E2426A4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GENERAL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82117-5F95-40DA-901F-392AA7762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6" y="3305043"/>
            <a:ext cx="5937701" cy="24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VOLTAGE MEASUREMENT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FD8BB-5444-480B-984B-973C1CC7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75" y="979674"/>
            <a:ext cx="4651057" cy="28391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112C19-A8B0-467E-AF94-6B5E7539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393" y="4077775"/>
            <a:ext cx="4082519" cy="25284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48FFBBD-E353-4388-95BC-7B9BE73F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41" y="1111231"/>
            <a:ext cx="6418865" cy="56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MEASUREMENT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F92F8-6D89-4EE6-A5D5-C5ABB59AD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96" y="1671025"/>
            <a:ext cx="4719157" cy="2995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E5D5C-FD51-4B31-AA24-6E7A81A5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53" y="1671025"/>
            <a:ext cx="5734050" cy="113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B7212D-C55B-4BCB-9199-023E63A56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612" y="1647825"/>
            <a:ext cx="6200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RESISTANCE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E0F99-D50C-4EF6-B33A-B6D2420A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" y="1329228"/>
            <a:ext cx="3603996" cy="40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1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E8F8-D35A-465E-9FE8-06B220327D05}"/>
              </a:ext>
            </a:extLst>
          </p:cNvPr>
          <p:cNvSpPr txBox="1"/>
          <p:nvPr/>
        </p:nvSpPr>
        <p:spPr>
          <a:xfrm>
            <a:off x="0" y="251791"/>
            <a:ext cx="12191999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7670C-4A93-431A-A4B8-FE6776C2B206}"/>
              </a:ext>
            </a:extLst>
          </p:cNvPr>
          <p:cNvSpPr/>
          <p:nvPr/>
        </p:nvSpPr>
        <p:spPr>
          <a:xfrm>
            <a:off x="273711" y="979674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SENSE: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92ACB-C5EE-41D1-979C-AEE99B037FF8}"/>
              </a:ext>
            </a:extLst>
          </p:cNvPr>
          <p:cNvSpPr/>
          <p:nvPr/>
        </p:nvSpPr>
        <p:spPr>
          <a:xfrm>
            <a:off x="273710" y="2109385"/>
            <a:ext cx="1089263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FUNC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3BB93-8984-4361-AA99-F6C5764AC6B2}"/>
              </a:ext>
            </a:extLst>
          </p:cNvPr>
          <p:cNvSpPr/>
          <p:nvPr/>
        </p:nvSpPr>
        <p:spPr>
          <a:xfrm>
            <a:off x="2085257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VOLT:DC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D38949-F664-44B2-877C-DFD28373D862}"/>
              </a:ext>
            </a:extLst>
          </p:cNvPr>
          <p:cNvSpPr/>
          <p:nvPr/>
        </p:nvSpPr>
        <p:spPr>
          <a:xfrm>
            <a:off x="3579792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VOLT:AC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104616-DDE7-46BC-9C2D-76EBFFA5436F}"/>
              </a:ext>
            </a:extLst>
          </p:cNvPr>
          <p:cNvSpPr/>
          <p:nvPr/>
        </p:nvSpPr>
        <p:spPr>
          <a:xfrm>
            <a:off x="5074327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CURR:DC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3EB2B5-7E57-40C5-B035-32DCA6F66114}"/>
              </a:ext>
            </a:extLst>
          </p:cNvPr>
          <p:cNvSpPr/>
          <p:nvPr/>
        </p:nvSpPr>
        <p:spPr>
          <a:xfrm>
            <a:off x="6568862" y="34290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CURR:AC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30DA2-94E5-48E9-9A55-141618A4BB66}"/>
              </a:ext>
            </a:extLst>
          </p:cNvPr>
          <p:cNvSpPr/>
          <p:nvPr/>
        </p:nvSpPr>
        <p:spPr>
          <a:xfrm>
            <a:off x="2085257" y="44958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01188B-661A-46B6-B82F-811008801B4F}"/>
              </a:ext>
            </a:extLst>
          </p:cNvPr>
          <p:cNvSpPr/>
          <p:nvPr/>
        </p:nvSpPr>
        <p:spPr>
          <a:xfrm>
            <a:off x="3579792" y="44958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FourwireRESistor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FEC7FF-FE5B-4C9E-818E-B26F9C66CFFC}"/>
              </a:ext>
            </a:extLst>
          </p:cNvPr>
          <p:cNvSpPr/>
          <p:nvPr/>
        </p:nvSpPr>
        <p:spPr>
          <a:xfrm>
            <a:off x="5074327" y="44958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E38D7-42B2-4F72-ADA2-126306A52C08}"/>
              </a:ext>
            </a:extLst>
          </p:cNvPr>
          <p:cNvSpPr/>
          <p:nvPr/>
        </p:nvSpPr>
        <p:spPr>
          <a:xfrm>
            <a:off x="6568862" y="4495800"/>
            <a:ext cx="1089263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EC1E74-7B59-425D-B45E-41DA3B4C8884}"/>
              </a:ext>
            </a:extLst>
          </p:cNvPr>
          <p:cNvSpPr/>
          <p:nvPr/>
        </p:nvSpPr>
        <p:spPr>
          <a:xfrm>
            <a:off x="2085257" y="5691809"/>
            <a:ext cx="1089263" cy="5108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TEMP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B07F80-6354-4774-B83C-3F0DC68FFDF4}"/>
              </a:ext>
            </a:extLst>
          </p:cNvPr>
          <p:cNvSpPr/>
          <p:nvPr/>
        </p:nvSpPr>
        <p:spPr>
          <a:xfrm>
            <a:off x="3579792" y="5691809"/>
            <a:ext cx="1089263" cy="5108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3B06F9-82D3-40DF-A709-1CA5E620D0CB}"/>
              </a:ext>
            </a:extLst>
          </p:cNvPr>
          <p:cNvSpPr/>
          <p:nvPr/>
        </p:nvSpPr>
        <p:spPr>
          <a:xfrm>
            <a:off x="5074327" y="5691809"/>
            <a:ext cx="1089263" cy="5108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FREQ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70C35-687D-4E5D-AEB0-4E83A11C5DA8}"/>
              </a:ext>
            </a:extLst>
          </p:cNvPr>
          <p:cNvSpPr/>
          <p:nvPr/>
        </p:nvSpPr>
        <p:spPr>
          <a:xfrm>
            <a:off x="6568862" y="5691809"/>
            <a:ext cx="1089263" cy="5108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CE3810-4C6D-4B5F-89AF-ED86E2D4B5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18342" y="1894074"/>
            <a:ext cx="1" cy="2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8C2AD4-F5C9-4B8C-B7B3-5723A957AEF0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16200000" flipH="1">
            <a:off x="2631906" y="1210221"/>
            <a:ext cx="2668024" cy="6295152"/>
          </a:xfrm>
          <a:prstGeom prst="bentConnector3">
            <a:avLst>
              <a:gd name="adj1" fmla="val 86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4DF7A4-206F-424F-BDD8-2B7B3DC9291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8340" y="3147391"/>
            <a:ext cx="6295154" cy="2816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87BBE-2627-492F-961A-25470EBC260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18959" y="3147391"/>
            <a:ext cx="1666" cy="2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70A84C-C25A-40D7-965D-381B3234271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124424" y="3147391"/>
            <a:ext cx="0" cy="2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499F1D-0482-41FD-B84B-C8BC0D61DEC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629889" y="3147391"/>
            <a:ext cx="0" cy="28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4100807-6C0A-4D42-A356-3B478886B8B2}"/>
              </a:ext>
            </a:extLst>
          </p:cNvPr>
          <p:cNvCxnSpPr>
            <a:endCxn id="27" idx="0"/>
          </p:cNvCxnSpPr>
          <p:nvPr/>
        </p:nvCxnSpPr>
        <p:spPr>
          <a:xfrm>
            <a:off x="818340" y="4198620"/>
            <a:ext cx="6295154" cy="297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7E883A-C151-4BF6-A5CF-79B80A113C3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618958" y="4198620"/>
            <a:ext cx="1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01927F-7AF5-4F4B-A4AA-97129FCCBCFD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24424" y="4198620"/>
            <a:ext cx="0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5018E7-F3E2-42A0-AF44-BD3A76B553EE}"/>
              </a:ext>
            </a:extLst>
          </p:cNvPr>
          <p:cNvCxnSpPr>
            <a:cxnSpLocks/>
          </p:cNvCxnSpPr>
          <p:nvPr/>
        </p:nvCxnSpPr>
        <p:spPr>
          <a:xfrm>
            <a:off x="2629888" y="4198620"/>
            <a:ext cx="0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E5BB73-F054-4D6B-A8E0-E090ED80DF6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618958" y="5327650"/>
            <a:ext cx="1" cy="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F6C22D-CBE4-4E86-BD3F-0325915A540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124422" y="5327650"/>
            <a:ext cx="2" cy="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67209E-E4F6-4BA6-95A7-25A49D83E29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629887" y="5327649"/>
            <a:ext cx="2" cy="3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80CF7C63-C43E-43CF-A748-3EC24680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73" y="1231069"/>
            <a:ext cx="3270885" cy="20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1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270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Huy Duong</dc:creator>
  <cp:lastModifiedBy>Danh Huy Duong</cp:lastModifiedBy>
  <cp:revision>331</cp:revision>
  <dcterms:created xsi:type="dcterms:W3CDTF">2021-06-24T14:41:39Z</dcterms:created>
  <dcterms:modified xsi:type="dcterms:W3CDTF">2021-09-07T16:56:51Z</dcterms:modified>
</cp:coreProperties>
</file>