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0058400" cy="64008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308" y="-252"/>
      </p:cViewPr>
      <p:guideLst>
        <p:guide orient="horz" pos="2016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DD8C6-4F79-442C-9865-ABF28CB3EA24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685800"/>
            <a:ext cx="53879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7B043-6696-4A90-8385-AFBAD827E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59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7B043-6696-4A90-8385-AFBAD827E7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224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988399"/>
            <a:ext cx="8549640" cy="13720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3627120"/>
            <a:ext cx="7040880" cy="16357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43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123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50460" y="256331"/>
            <a:ext cx="2715418" cy="54614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4204" y="256331"/>
            <a:ext cx="7978617" cy="546142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092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61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5" y="4113109"/>
            <a:ext cx="8549640" cy="127127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5" y="2712932"/>
            <a:ext cx="8549640" cy="1400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54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4203" y="1493522"/>
            <a:ext cx="5347018" cy="42242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18861" y="1493522"/>
            <a:ext cx="5347018" cy="42242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09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56329"/>
            <a:ext cx="9052560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1" y="1432772"/>
            <a:ext cx="4444207" cy="5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1" y="2029883"/>
            <a:ext cx="4444207" cy="36878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9" y="1432772"/>
            <a:ext cx="4445953" cy="5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9" y="2029883"/>
            <a:ext cx="4445953" cy="36878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206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04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25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1" y="254847"/>
            <a:ext cx="3309145" cy="108458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6" y="254849"/>
            <a:ext cx="5622925" cy="546290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1" y="1339429"/>
            <a:ext cx="3309145" cy="43783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315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4480560"/>
            <a:ext cx="6035040" cy="52895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571923"/>
            <a:ext cx="6035040" cy="38404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5009515"/>
            <a:ext cx="6035040" cy="75120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98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56329"/>
            <a:ext cx="905256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493522"/>
            <a:ext cx="9052560" cy="4224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5932596"/>
            <a:ext cx="234696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5932596"/>
            <a:ext cx="318516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5932596"/>
            <a:ext cx="234696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68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Flowchart: Process 437"/>
          <p:cNvSpPr/>
          <p:nvPr/>
        </p:nvSpPr>
        <p:spPr>
          <a:xfrm>
            <a:off x="685800" y="238498"/>
            <a:ext cx="8229600" cy="5486400"/>
          </a:xfrm>
          <a:prstGeom prst="flowChartProces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52" tIns="47026" rIns="94052" bIns="47026"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-2705100" y="5918386"/>
            <a:ext cx="14478000" cy="1244414"/>
          </a:xfrm>
          <a:prstGeom prst="rect">
            <a:avLst/>
          </a:prstGeom>
          <a:solidFill>
            <a:schemeClr val="bg1"/>
          </a:solidFill>
          <a:ln w="3587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7" name="Straight Arrow Connector 356"/>
          <p:cNvCxnSpPr/>
          <p:nvPr/>
        </p:nvCxnSpPr>
        <p:spPr>
          <a:xfrm flipH="1">
            <a:off x="685801" y="6039223"/>
            <a:ext cx="37320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Arrow Connector 357"/>
          <p:cNvCxnSpPr/>
          <p:nvPr/>
        </p:nvCxnSpPr>
        <p:spPr>
          <a:xfrm>
            <a:off x="5132244" y="6039223"/>
            <a:ext cx="37831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2" name="TextBox 431"/>
              <p:cNvSpPr txBox="1"/>
              <p:nvPr/>
            </p:nvSpPr>
            <p:spPr>
              <a:xfrm>
                <a:off x="685800" y="5819108"/>
                <a:ext cx="8229600" cy="525858"/>
              </a:xfrm>
              <a:prstGeom prst="rect">
                <a:avLst/>
              </a:prstGeom>
              <a:noFill/>
            </p:spPr>
            <p:txBody>
              <a:bodyPr wrap="square" lIns="94052" tIns="47026" rIns="94052" bIns="47026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m:t>3</m:t>
                      </m:r>
                    </m:oMath>
                  </m:oMathPara>
                </a14:m>
                <a:endParaRPr lang="en-US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</mc:Choice>
        <mc:Fallback xmlns="">
          <p:sp>
            <p:nvSpPr>
              <p:cNvPr id="432" name="TextBox 4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5819108"/>
                <a:ext cx="8229600" cy="52585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3" name="Rectangle 432"/>
          <p:cNvSpPr/>
          <p:nvPr/>
        </p:nvSpPr>
        <p:spPr>
          <a:xfrm>
            <a:off x="8991599" y="-1219200"/>
            <a:ext cx="2667001" cy="8305800"/>
          </a:xfrm>
          <a:prstGeom prst="rect">
            <a:avLst/>
          </a:prstGeom>
          <a:solidFill>
            <a:schemeClr val="bg1"/>
          </a:solidFill>
          <a:ln w="1143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Rectangle 433"/>
          <p:cNvSpPr/>
          <p:nvPr/>
        </p:nvSpPr>
        <p:spPr>
          <a:xfrm>
            <a:off x="-2819400" y="-1219200"/>
            <a:ext cx="3390900" cy="8305800"/>
          </a:xfrm>
          <a:prstGeom prst="rect">
            <a:avLst/>
          </a:prstGeom>
          <a:solidFill>
            <a:schemeClr val="bg1"/>
          </a:solidFill>
          <a:ln w="2063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5" name="TextBox 434"/>
              <p:cNvSpPr txBox="1"/>
              <p:nvPr/>
            </p:nvSpPr>
            <p:spPr>
              <a:xfrm>
                <a:off x="0" y="580320"/>
                <a:ext cx="457201" cy="2464850"/>
              </a:xfrm>
              <a:prstGeom prst="rect">
                <a:avLst/>
              </a:prstGeom>
              <a:noFill/>
            </p:spPr>
            <p:txBody>
              <a:bodyPr wrap="square" lIns="94052" tIns="47026" rIns="94052" bIns="47026" rtlCol="0">
                <a:spAutoFit/>
              </a:bodyPr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m:t>2</m:t>
                      </m:r>
                    </m:oMath>
                  </m:oMathPara>
                </a14:m>
                <a:endParaRPr lang="en-US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</mc:Choice>
        <mc:Fallback xmlns="">
          <p:sp>
            <p:nvSpPr>
              <p:cNvPr id="435" name="TextBox 4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80320"/>
                <a:ext cx="457201" cy="246485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6" name="Straight Arrow Connector 435"/>
          <p:cNvCxnSpPr/>
          <p:nvPr/>
        </p:nvCxnSpPr>
        <p:spPr>
          <a:xfrm flipV="1">
            <a:off x="228601" y="238498"/>
            <a:ext cx="0" cy="21281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Arrow Connector 436"/>
          <p:cNvCxnSpPr/>
          <p:nvPr/>
        </p:nvCxnSpPr>
        <p:spPr>
          <a:xfrm>
            <a:off x="228601" y="3171159"/>
            <a:ext cx="0" cy="255373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/>
          <p:cNvCxnSpPr/>
          <p:nvPr/>
        </p:nvCxnSpPr>
        <p:spPr>
          <a:xfrm flipH="1">
            <a:off x="548643" y="242330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Connector 439"/>
          <p:cNvCxnSpPr/>
          <p:nvPr/>
        </p:nvCxnSpPr>
        <p:spPr>
          <a:xfrm flipH="1">
            <a:off x="548639" y="421378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/>
          <p:cNvCxnSpPr/>
          <p:nvPr/>
        </p:nvCxnSpPr>
        <p:spPr>
          <a:xfrm flipH="1">
            <a:off x="548639" y="605720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/>
          <p:cNvCxnSpPr/>
          <p:nvPr/>
        </p:nvCxnSpPr>
        <p:spPr>
          <a:xfrm flipH="1">
            <a:off x="548639" y="788600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/>
          <p:nvPr/>
        </p:nvCxnSpPr>
        <p:spPr>
          <a:xfrm flipH="1">
            <a:off x="548647" y="969654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Connector 443"/>
          <p:cNvCxnSpPr/>
          <p:nvPr/>
        </p:nvCxnSpPr>
        <p:spPr>
          <a:xfrm flipH="1">
            <a:off x="548643" y="1148702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/>
          <p:cNvCxnSpPr/>
          <p:nvPr/>
        </p:nvCxnSpPr>
        <p:spPr>
          <a:xfrm flipH="1">
            <a:off x="548643" y="1333044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/>
          <p:nvPr/>
        </p:nvCxnSpPr>
        <p:spPr>
          <a:xfrm flipH="1">
            <a:off x="548643" y="1515924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Connector 446"/>
          <p:cNvCxnSpPr/>
          <p:nvPr/>
        </p:nvCxnSpPr>
        <p:spPr>
          <a:xfrm flipH="1">
            <a:off x="548639" y="1703000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/>
          <p:cNvCxnSpPr/>
          <p:nvPr/>
        </p:nvCxnSpPr>
        <p:spPr>
          <a:xfrm flipH="1">
            <a:off x="548635" y="1882048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/>
          <p:nvPr/>
        </p:nvCxnSpPr>
        <p:spPr>
          <a:xfrm flipH="1">
            <a:off x="548635" y="2066390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Connector 449"/>
          <p:cNvCxnSpPr/>
          <p:nvPr/>
        </p:nvCxnSpPr>
        <p:spPr>
          <a:xfrm flipH="1">
            <a:off x="548635" y="2249270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Connector 450"/>
          <p:cNvCxnSpPr/>
          <p:nvPr/>
        </p:nvCxnSpPr>
        <p:spPr>
          <a:xfrm flipH="1">
            <a:off x="548643" y="2430324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/>
          <p:nvPr/>
        </p:nvCxnSpPr>
        <p:spPr>
          <a:xfrm flipH="1">
            <a:off x="548639" y="2609372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Connector 452"/>
          <p:cNvCxnSpPr/>
          <p:nvPr/>
        </p:nvCxnSpPr>
        <p:spPr>
          <a:xfrm flipH="1">
            <a:off x="548639" y="2793714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Connector 453"/>
          <p:cNvCxnSpPr/>
          <p:nvPr/>
        </p:nvCxnSpPr>
        <p:spPr>
          <a:xfrm flipH="1">
            <a:off x="548639" y="2976594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Straight Connector 454"/>
          <p:cNvCxnSpPr/>
          <p:nvPr/>
        </p:nvCxnSpPr>
        <p:spPr>
          <a:xfrm flipH="1">
            <a:off x="548651" y="3181612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Connector 455"/>
          <p:cNvCxnSpPr/>
          <p:nvPr/>
        </p:nvCxnSpPr>
        <p:spPr>
          <a:xfrm flipH="1">
            <a:off x="548647" y="3360660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Connector 456"/>
          <p:cNvCxnSpPr/>
          <p:nvPr/>
        </p:nvCxnSpPr>
        <p:spPr>
          <a:xfrm flipH="1">
            <a:off x="548647" y="3545002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Connector 457"/>
          <p:cNvCxnSpPr/>
          <p:nvPr/>
        </p:nvCxnSpPr>
        <p:spPr>
          <a:xfrm flipH="1">
            <a:off x="548647" y="3727882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Connector 458"/>
          <p:cNvCxnSpPr/>
          <p:nvPr/>
        </p:nvCxnSpPr>
        <p:spPr>
          <a:xfrm flipH="1">
            <a:off x="548655" y="3908936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Connector 459"/>
          <p:cNvCxnSpPr/>
          <p:nvPr/>
        </p:nvCxnSpPr>
        <p:spPr>
          <a:xfrm flipH="1">
            <a:off x="548651" y="4087984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Connector 460"/>
          <p:cNvCxnSpPr/>
          <p:nvPr/>
        </p:nvCxnSpPr>
        <p:spPr>
          <a:xfrm flipH="1">
            <a:off x="548651" y="4272326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Connector 461"/>
          <p:cNvCxnSpPr/>
          <p:nvPr/>
        </p:nvCxnSpPr>
        <p:spPr>
          <a:xfrm flipH="1">
            <a:off x="548651" y="4455206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Connector 462"/>
          <p:cNvCxnSpPr/>
          <p:nvPr/>
        </p:nvCxnSpPr>
        <p:spPr>
          <a:xfrm flipH="1">
            <a:off x="548659" y="4621943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Connector 463"/>
          <p:cNvCxnSpPr/>
          <p:nvPr/>
        </p:nvCxnSpPr>
        <p:spPr>
          <a:xfrm flipH="1">
            <a:off x="548655" y="4800991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Connector 464"/>
          <p:cNvCxnSpPr/>
          <p:nvPr/>
        </p:nvCxnSpPr>
        <p:spPr>
          <a:xfrm flipH="1">
            <a:off x="548655" y="4985333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Connector 465"/>
          <p:cNvCxnSpPr/>
          <p:nvPr/>
        </p:nvCxnSpPr>
        <p:spPr>
          <a:xfrm flipH="1">
            <a:off x="548655" y="5168213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Connector 466"/>
          <p:cNvCxnSpPr/>
          <p:nvPr/>
        </p:nvCxnSpPr>
        <p:spPr>
          <a:xfrm flipH="1">
            <a:off x="548663" y="5349267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Connector 467"/>
          <p:cNvCxnSpPr/>
          <p:nvPr/>
        </p:nvCxnSpPr>
        <p:spPr>
          <a:xfrm flipH="1">
            <a:off x="548659" y="5528315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Connector 468"/>
          <p:cNvCxnSpPr/>
          <p:nvPr/>
        </p:nvCxnSpPr>
        <p:spPr>
          <a:xfrm flipH="1">
            <a:off x="548659" y="5712657"/>
            <a:ext cx="137160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Arrow Connector 470"/>
          <p:cNvCxnSpPr/>
          <p:nvPr/>
        </p:nvCxnSpPr>
        <p:spPr>
          <a:xfrm flipV="1">
            <a:off x="8916013" y="2984678"/>
            <a:ext cx="320040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2" name="TextBox 471"/>
              <p:cNvSpPr txBox="1"/>
              <p:nvPr/>
            </p:nvSpPr>
            <p:spPr>
              <a:xfrm>
                <a:off x="9242612" y="2860504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𝑃</m:t>
                      </m:r>
                      <m:r>
                        <a:rPr lang="en-US" i="1" dirty="0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2" name="TextBox 4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2612" y="2860504"/>
                <a:ext cx="83820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Arrow Connector 119"/>
          <p:cNvCxnSpPr/>
          <p:nvPr/>
        </p:nvCxnSpPr>
        <p:spPr>
          <a:xfrm flipV="1">
            <a:off x="8915562" y="2795504"/>
            <a:ext cx="320040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V="1">
            <a:off x="8906541" y="2609368"/>
            <a:ext cx="320040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V="1">
            <a:off x="8925485" y="2429744"/>
            <a:ext cx="320040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V="1">
            <a:off x="8925485" y="2249766"/>
            <a:ext cx="320040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V="1">
            <a:off x="8926095" y="3908928"/>
            <a:ext cx="320040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V="1">
            <a:off x="8921783" y="3709767"/>
            <a:ext cx="320040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V="1">
            <a:off x="8906541" y="3523627"/>
            <a:ext cx="320040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V="1">
            <a:off x="8926095" y="3343999"/>
            <a:ext cx="320040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V="1">
            <a:off x="8926095" y="3164021"/>
            <a:ext cx="320040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flipV="1">
            <a:off x="8925485" y="4818089"/>
            <a:ext cx="320040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V="1">
            <a:off x="8925034" y="4628915"/>
            <a:ext cx="320040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V="1">
            <a:off x="8935567" y="4455202"/>
            <a:ext cx="320040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V="1">
            <a:off x="8935567" y="4272322"/>
            <a:ext cx="320040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V="1">
            <a:off x="8935567" y="4087980"/>
            <a:ext cx="320040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V="1">
            <a:off x="8916013" y="5727882"/>
            <a:ext cx="320040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flipV="1">
            <a:off x="8915562" y="5538708"/>
            <a:ext cx="320040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V="1">
            <a:off x="8922572" y="5352572"/>
            <a:ext cx="320040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V="1">
            <a:off x="8926095" y="5172944"/>
            <a:ext cx="320040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V="1">
            <a:off x="8926095" y="4992966"/>
            <a:ext cx="320040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V="1">
            <a:off x="8911701" y="1883614"/>
            <a:ext cx="320040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V="1">
            <a:off x="8911250" y="1694440"/>
            <a:ext cx="320040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V="1">
            <a:off x="8902229" y="1508304"/>
            <a:ext cx="320040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flipV="1">
            <a:off x="8921783" y="1328676"/>
            <a:ext cx="320040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 flipV="1">
            <a:off x="8921783" y="1148698"/>
            <a:ext cx="320040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 flipV="1">
            <a:off x="8921783" y="2062957"/>
            <a:ext cx="320040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flipV="1">
            <a:off x="8925034" y="788583"/>
            <a:ext cx="320040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V="1">
            <a:off x="8916013" y="605716"/>
            <a:ext cx="320040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 flipV="1">
            <a:off x="8921783" y="421374"/>
            <a:ext cx="320040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 flipV="1">
            <a:off x="8921783" y="971480"/>
            <a:ext cx="320040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/>
          <p:cNvSpPr/>
          <p:nvPr/>
        </p:nvSpPr>
        <p:spPr>
          <a:xfrm>
            <a:off x="-2819400" y="-1168214"/>
            <a:ext cx="14478000" cy="1244414"/>
          </a:xfrm>
          <a:prstGeom prst="rect">
            <a:avLst/>
          </a:prstGeom>
          <a:solidFill>
            <a:schemeClr val="bg1"/>
          </a:solidFill>
          <a:ln w="298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4" name="Straight Arrow Connector 153"/>
          <p:cNvCxnSpPr/>
          <p:nvPr/>
        </p:nvCxnSpPr>
        <p:spPr>
          <a:xfrm flipV="1">
            <a:off x="8922572" y="242845"/>
            <a:ext cx="320040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438" idx="0"/>
            <a:endCxn id="438" idx="2"/>
          </p:cNvCxnSpPr>
          <p:nvPr/>
        </p:nvCxnSpPr>
        <p:spPr>
          <a:xfrm>
            <a:off x="4800600" y="238498"/>
            <a:ext cx="0" cy="54864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>
            <a:stCxn id="438" idx="1"/>
            <a:endCxn id="438" idx="3"/>
          </p:cNvCxnSpPr>
          <p:nvPr/>
        </p:nvCxnSpPr>
        <p:spPr>
          <a:xfrm>
            <a:off x="685800" y="2981698"/>
            <a:ext cx="82296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ight Triangle 108"/>
          <p:cNvSpPr/>
          <p:nvPr/>
        </p:nvSpPr>
        <p:spPr>
          <a:xfrm rot="5400000">
            <a:off x="685829" y="242852"/>
            <a:ext cx="1142995" cy="1143000"/>
          </a:xfrm>
          <a:prstGeom prst="rt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8" name="Straight Connector 217"/>
          <p:cNvCxnSpPr/>
          <p:nvPr/>
        </p:nvCxnSpPr>
        <p:spPr>
          <a:xfrm flipV="1">
            <a:off x="685795" y="242849"/>
            <a:ext cx="1143000" cy="1143000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ight Triangle 232"/>
          <p:cNvSpPr/>
          <p:nvPr/>
        </p:nvSpPr>
        <p:spPr>
          <a:xfrm rot="5400000">
            <a:off x="4800603" y="2976592"/>
            <a:ext cx="1142995" cy="1143000"/>
          </a:xfrm>
          <a:prstGeom prst="rt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ight Triangle 233"/>
          <p:cNvSpPr/>
          <p:nvPr/>
        </p:nvSpPr>
        <p:spPr>
          <a:xfrm>
            <a:off x="4800606" y="1838698"/>
            <a:ext cx="1142995" cy="1143000"/>
          </a:xfrm>
          <a:prstGeom prst="rt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ight Triangle 234"/>
          <p:cNvSpPr/>
          <p:nvPr/>
        </p:nvSpPr>
        <p:spPr>
          <a:xfrm rot="16200000">
            <a:off x="3657609" y="1841684"/>
            <a:ext cx="1142995" cy="1143000"/>
          </a:xfrm>
          <a:prstGeom prst="rt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ight Triangle 235"/>
          <p:cNvSpPr/>
          <p:nvPr/>
        </p:nvSpPr>
        <p:spPr>
          <a:xfrm rot="10800000">
            <a:off x="3657612" y="2981698"/>
            <a:ext cx="1142995" cy="1143000"/>
          </a:xfrm>
          <a:prstGeom prst="rt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ight Triangle 236"/>
          <p:cNvSpPr/>
          <p:nvPr/>
        </p:nvSpPr>
        <p:spPr>
          <a:xfrm rot="10800000">
            <a:off x="7759234" y="242854"/>
            <a:ext cx="1142995" cy="1143000"/>
          </a:xfrm>
          <a:prstGeom prst="rt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ight Triangle 237"/>
          <p:cNvSpPr/>
          <p:nvPr/>
        </p:nvSpPr>
        <p:spPr>
          <a:xfrm>
            <a:off x="685795" y="4569657"/>
            <a:ext cx="1142995" cy="1143000"/>
          </a:xfrm>
          <a:prstGeom prst="rt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ight Triangle 240"/>
          <p:cNvSpPr/>
          <p:nvPr/>
        </p:nvSpPr>
        <p:spPr>
          <a:xfrm rot="16200000">
            <a:off x="7772403" y="4581901"/>
            <a:ext cx="1142995" cy="1143000"/>
          </a:xfrm>
          <a:prstGeom prst="rt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2" name="Straight Connector 241"/>
          <p:cNvCxnSpPr>
            <a:stCxn id="237" idx="0"/>
            <a:endCxn id="237" idx="4"/>
          </p:cNvCxnSpPr>
          <p:nvPr/>
        </p:nvCxnSpPr>
        <p:spPr>
          <a:xfrm flipH="1" flipV="1">
            <a:off x="7759234" y="242854"/>
            <a:ext cx="1142995" cy="1143000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>
            <a:stCxn id="241" idx="4"/>
            <a:endCxn id="241" idx="0"/>
          </p:cNvCxnSpPr>
          <p:nvPr/>
        </p:nvCxnSpPr>
        <p:spPr>
          <a:xfrm flipH="1">
            <a:off x="7772401" y="4581904"/>
            <a:ext cx="1143000" cy="1142995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>
            <a:stCxn id="238" idx="0"/>
            <a:endCxn id="238" idx="4"/>
          </p:cNvCxnSpPr>
          <p:nvPr/>
        </p:nvCxnSpPr>
        <p:spPr>
          <a:xfrm>
            <a:off x="685795" y="4569657"/>
            <a:ext cx="1142995" cy="1143000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>
            <a:stCxn id="235" idx="4"/>
            <a:endCxn id="235" idx="0"/>
          </p:cNvCxnSpPr>
          <p:nvPr/>
        </p:nvCxnSpPr>
        <p:spPr>
          <a:xfrm flipH="1">
            <a:off x="3657607" y="1841686"/>
            <a:ext cx="1143000" cy="1142996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>
            <a:stCxn id="234" idx="0"/>
            <a:endCxn id="234" idx="4"/>
          </p:cNvCxnSpPr>
          <p:nvPr/>
        </p:nvCxnSpPr>
        <p:spPr>
          <a:xfrm>
            <a:off x="4800606" y="1838698"/>
            <a:ext cx="1142995" cy="1143000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>
            <a:stCxn id="233" idx="4"/>
            <a:endCxn id="233" idx="0"/>
          </p:cNvCxnSpPr>
          <p:nvPr/>
        </p:nvCxnSpPr>
        <p:spPr>
          <a:xfrm flipV="1">
            <a:off x="4800601" y="2976595"/>
            <a:ext cx="1143000" cy="1142995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>
            <a:stCxn id="236" idx="0"/>
            <a:endCxn id="236" idx="4"/>
          </p:cNvCxnSpPr>
          <p:nvPr/>
        </p:nvCxnSpPr>
        <p:spPr>
          <a:xfrm flipH="1" flipV="1">
            <a:off x="3657612" y="2981698"/>
            <a:ext cx="1142995" cy="1143000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07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6</Words>
  <Application>Microsoft Office PowerPoint</Application>
  <PresentationFormat>Custom</PresentationFormat>
  <Paragraphs>11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Hernan</dc:creator>
  <cp:lastModifiedBy>Hernan</cp:lastModifiedBy>
  <cp:revision>7</cp:revision>
  <dcterms:created xsi:type="dcterms:W3CDTF">2014-12-24T17:31:02Z</dcterms:created>
  <dcterms:modified xsi:type="dcterms:W3CDTF">2014-12-31T22:20:48Z</dcterms:modified>
</cp:coreProperties>
</file>