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nan\Google%20Drive\crat_10_niv_var_ctyp_2_cfac_10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'[crat_10_niv_var_ctyp_2_cfac_10 (1).xlsx]2D_crat_10_niv30_cfac10'!$C$503:$D$503</c:f>
              <c:strCache>
                <c:ptCount val="1"/>
                <c:pt idx="0">
                  <c:v>UMPFACK, no T scaling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(1).xlsx]2D_crat_10_niv30_cfac10'!$E$509</c:f>
                <c:numCache>
                  <c:formatCode>General</c:formatCode>
                  <c:ptCount val="1"/>
                  <c:pt idx="0">
                    <c:v>8.7244942175069888E+16</c:v>
                  </c:pt>
                </c:numCache>
              </c:numRef>
            </c:plus>
            <c:minus>
              <c:numRef>
                <c:f>'[crat_10_niv_var_ctyp_2_cfac_10 (1).xlsx]2D_crat_10_niv30_cfac10'!$E$509</c:f>
                <c:numCache>
                  <c:formatCode>General</c:formatCode>
                  <c:ptCount val="1"/>
                  <c:pt idx="0">
                    <c:v>8.7244942175069888E+16</c:v>
                  </c:pt>
                </c:numCache>
              </c:numRef>
            </c:minus>
          </c:errBars>
          <c:val>
            <c:numRef>
              <c:f>'[crat_10_niv_var_ctyp_2_cfac_10 (1).xlsx]2D_crat_10_niv30_cfac10'!$E$506</c:f>
              <c:numCache>
                <c:formatCode>0.000000000E+00</c:formatCode>
                <c:ptCount val="1"/>
                <c:pt idx="0">
                  <c:v>3965580161139041.5</c:v>
                </c:pt>
              </c:numCache>
            </c:numRef>
          </c:val>
        </c:ser>
        <c:ser>
          <c:idx val="2"/>
          <c:order val="1"/>
          <c:tx>
            <c:strRef>
              <c:f>'[crat_10_niv_var_ctyp_2_cfac_10 (1).xlsx]2D_crat_10_niv30_cfac10'!$J$503:$K$503</c:f>
              <c:strCache>
                <c:ptCount val="1"/>
                <c:pt idx="0">
                  <c:v>GMRES, ILU, no T scaling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(1).xlsx]2D_crat_10_niv30_cfac10'!$L$509</c:f>
                <c:numCache>
                  <c:formatCode>General</c:formatCode>
                  <c:ptCount val="1"/>
                  <c:pt idx="0">
                    <c:v>8.7244942175069888E+16</c:v>
                  </c:pt>
                </c:numCache>
              </c:numRef>
            </c:plus>
            <c:minus>
              <c:numRef>
                <c:f>'[crat_10_niv_var_ctyp_2_cfac_10 (1).xlsx]2D_crat_10_niv30_cfac10'!$L$509</c:f>
                <c:numCache>
                  <c:formatCode>General</c:formatCode>
                  <c:ptCount val="1"/>
                  <c:pt idx="0">
                    <c:v>8.7244942175069888E+16</c:v>
                  </c:pt>
                </c:numCache>
              </c:numRef>
            </c:minus>
          </c:errBars>
          <c:val>
            <c:numRef>
              <c:f>'[crat_10_niv_var_ctyp_2_cfac_10 (1).xlsx]2D_crat_10_niv30_cfac10'!$L$506</c:f>
              <c:numCache>
                <c:formatCode>0.000000000E+00</c:formatCode>
                <c:ptCount val="1"/>
                <c:pt idx="0">
                  <c:v>3965580161139041.5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3939712"/>
        <c:axId val="104592128"/>
      </c:barChart>
      <c:catAx>
        <c:axId val="8393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592128"/>
        <c:crosses val="autoZero"/>
        <c:auto val="1"/>
        <c:lblAlgn val="ctr"/>
        <c:lblOffset val="100"/>
        <c:noMultiLvlLbl val="0"/>
      </c:catAx>
      <c:valAx>
        <c:axId val="104592128"/>
        <c:scaling>
          <c:orientation val="minMax"/>
          <c:max val="4500000000000000"/>
          <c:min val="0"/>
        </c:scaling>
        <c:delete val="0"/>
        <c:axPos val="l"/>
        <c:majorGridlines/>
        <c:numFmt formatCode="0.0E+00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839397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>
              <a:latin typeface="Cambria Math" panose="02040503050406030204" pitchFamily="18" charset="0"/>
              <a:ea typeface="Cambria Math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4730E-946B-4343-89C9-7ABD1A00C75D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B27E-3B2E-462B-B301-51179E52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B27E-3B2E-462B-B301-51179E52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terface Error mea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827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4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2015-01-01T02:41:25Z</dcterms:created>
  <dcterms:modified xsi:type="dcterms:W3CDTF">2015-01-01T03:10:04Z</dcterms:modified>
</cp:coreProperties>
</file>