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nan\Google%20Drive\crat_10_niv_var_ctyp_2_cfac_10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'[crat_10_niv_var_ctyp_2_cfac_10 (1).xlsx]2D_crat_10_niv30_cfac10'!$F$503:$G$503</c:f>
              <c:strCache>
                <c:ptCount val="1"/>
                <c:pt idx="0">
                  <c:v>UMFPACK, T scaling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(1).xlsx]2D_crat_10_niv30_cfac10'!$H$509</c:f>
                <c:numCache>
                  <c:formatCode>General</c:formatCode>
                  <c:ptCount val="1"/>
                  <c:pt idx="0">
                    <c:v>311.23117422632077</c:v>
                  </c:pt>
                </c:numCache>
              </c:numRef>
            </c:plus>
            <c:minus>
              <c:numRef>
                <c:f>'[crat_10_niv_var_ctyp_2_cfac_10 (1).xlsx]2D_crat_10_niv30_cfac10'!$H$509</c:f>
                <c:numCache>
                  <c:formatCode>General</c:formatCode>
                  <c:ptCount val="1"/>
                  <c:pt idx="0">
                    <c:v>311.23117422632077</c:v>
                  </c:pt>
                </c:numCache>
              </c:numRef>
            </c:minus>
          </c:errBars>
          <c:val>
            <c:numRef>
              <c:f>'[crat_10_niv_var_ctyp_2_cfac_10 (1).xlsx]2D_crat_10_niv30_cfac10'!$H$506</c:f>
              <c:numCache>
                <c:formatCode>0.000000000E+00</c:formatCode>
                <c:ptCount val="1"/>
                <c:pt idx="0">
                  <c:v>13042.283442600001</c:v>
                </c:pt>
              </c:numCache>
            </c:numRef>
          </c:val>
        </c:ser>
        <c:ser>
          <c:idx val="3"/>
          <c:order val="1"/>
          <c:tx>
            <c:strRef>
              <c:f>'[crat_10_niv_var_ctyp_2_cfac_10 (1).xlsx]2D_crat_10_niv30_cfac10'!$M$503:$N$503</c:f>
              <c:strCache>
                <c:ptCount val="1"/>
                <c:pt idx="0">
                  <c:v>GMRES, ILU, T scaling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(1).xlsx]2D_crat_10_niv30_cfac10'!$O$509</c:f>
                <c:numCache>
                  <c:formatCode>General</c:formatCode>
                  <c:ptCount val="1"/>
                  <c:pt idx="0">
                    <c:v>311.23117422632077</c:v>
                  </c:pt>
                </c:numCache>
              </c:numRef>
            </c:plus>
            <c:minus>
              <c:numRef>
                <c:f>'[crat_10_niv_var_ctyp_2_cfac_10 (1).xlsx]2D_crat_10_niv30_cfac10'!$O$509</c:f>
                <c:numCache>
                  <c:formatCode>General</c:formatCode>
                  <c:ptCount val="1"/>
                  <c:pt idx="0">
                    <c:v>311.23117422632077</c:v>
                  </c:pt>
                </c:numCache>
              </c:numRef>
            </c:minus>
          </c:errBars>
          <c:val>
            <c:numRef>
              <c:f>'[crat_10_niv_var_ctyp_2_cfac_10 (1).xlsx]2D_crat_10_niv30_cfac10'!$O$506</c:f>
              <c:numCache>
                <c:formatCode>0.000000000E+00</c:formatCode>
                <c:ptCount val="1"/>
                <c:pt idx="0">
                  <c:v>13042.283442600001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7489024"/>
        <c:axId val="177490560"/>
      </c:barChart>
      <c:catAx>
        <c:axId val="177489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490560"/>
        <c:crosses val="autoZero"/>
        <c:auto val="1"/>
        <c:lblAlgn val="ctr"/>
        <c:lblOffset val="100"/>
        <c:noMultiLvlLbl val="0"/>
      </c:catAx>
      <c:valAx>
        <c:axId val="177490560"/>
        <c:scaling>
          <c:orientation val="minMax"/>
        </c:scaling>
        <c:delete val="0"/>
        <c:axPos val="l"/>
        <c:majorGridlines/>
        <c:numFmt formatCode="0.00E+00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177489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800">
              <a:latin typeface="Cambria Math" panose="02040503050406030204" pitchFamily="18" charset="0"/>
              <a:ea typeface="Cambria Math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62EDC-3D5E-4531-8CC8-8A921035F03F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76D39-7827-4828-8309-B3070FEED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76D39-7827-4828-8309-B3070FEEDE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terface Error mea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82446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4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4</cp:revision>
  <dcterms:created xsi:type="dcterms:W3CDTF">2015-01-01T02:41:25Z</dcterms:created>
  <dcterms:modified xsi:type="dcterms:W3CDTF">2015-01-01T03:10:01Z</dcterms:modified>
</cp:coreProperties>
</file>