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rnan\Google%20Drive\crat_10_niv_var_ctyp_2_cfac_10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4"/>
          <c:order val="0"/>
          <c:tx>
            <c:strRef>
              <c:f>'[crat_10_niv_var_ctyp_2_cfac_10 (1).xlsx]niv_30_cfac_10 '!$I$506</c:f>
              <c:strCache>
                <c:ptCount val="1"/>
                <c:pt idx="0">
                  <c:v>1000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(1).xlsx]niv_30_cfac_10 '!$J$510</c:f>
                <c:numCache>
                  <c:formatCode>General</c:formatCode>
                  <c:ptCount val="1"/>
                  <c:pt idx="0">
                    <c:v>2.4556570702272526E-5</c:v>
                  </c:pt>
                </c:numCache>
              </c:numRef>
            </c:plus>
            <c:minus>
              <c:numRef>
                <c:f>'[crat_10_niv_var_ctyp_2_cfac_10 (1).xlsx]niv_30_cfac_10 '!$J$510</c:f>
                <c:numCache>
                  <c:formatCode>General</c:formatCode>
                  <c:ptCount val="1"/>
                  <c:pt idx="0">
                    <c:v>2.4556570702272526E-5</c:v>
                  </c:pt>
                </c:numCache>
              </c:numRef>
            </c:minus>
          </c:errBars>
          <c:val>
            <c:numRef>
              <c:f>'[crat_10_niv_var_ctyp_2_cfac_10 (1).xlsx]niv_30_cfac_10 '!$J$507</c:f>
              <c:numCache>
                <c:formatCode>0.000000000E+00</c:formatCode>
                <c:ptCount val="1"/>
                <c:pt idx="0">
                  <c:v>5.008780771701474E-4</c:v>
                </c:pt>
              </c:numCache>
            </c:numRef>
          </c:val>
        </c:ser>
        <c:ser>
          <c:idx val="3"/>
          <c:order val="1"/>
          <c:tx>
            <c:strRef>
              <c:f>'[crat_10_niv_var_ctyp_2_cfac_10 (1).xlsx]niv_30_cfac_10 '!$G$506</c:f>
              <c:strCache>
                <c:ptCount val="1"/>
                <c:pt idx="0">
                  <c:v>100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(1).xlsx]niv_30_cfac_10 '!$H$510</c:f>
                <c:numCache>
                  <c:formatCode>General</c:formatCode>
                  <c:ptCount val="1"/>
                  <c:pt idx="0">
                    <c:v>1.2997095371620408E-3</c:v>
                  </c:pt>
                </c:numCache>
              </c:numRef>
            </c:plus>
            <c:minus>
              <c:numRef>
                <c:f>'[crat_10_niv_var_ctyp_2_cfac_10 (1).xlsx]niv_30_cfac_10 '!$H$510</c:f>
                <c:numCache>
                  <c:formatCode>General</c:formatCode>
                  <c:ptCount val="1"/>
                  <c:pt idx="0">
                    <c:v>1.2997095371620408E-3</c:v>
                  </c:pt>
                </c:numCache>
              </c:numRef>
            </c:minus>
          </c:errBars>
          <c:val>
            <c:numRef>
              <c:f>'[crat_10_niv_var_ctyp_2_cfac_10 (1).xlsx]niv_30_cfac_10 '!$H$507</c:f>
              <c:numCache>
                <c:formatCode>0.000000000E+00</c:formatCode>
                <c:ptCount val="1"/>
                <c:pt idx="0">
                  <c:v>2.8658123890665261E-3</c:v>
                </c:pt>
              </c:numCache>
            </c:numRef>
          </c:val>
        </c:ser>
        <c:ser>
          <c:idx val="2"/>
          <c:order val="2"/>
          <c:tx>
            <c:strRef>
              <c:f>'[crat_10_niv_var_ctyp_2_cfac_10 (1).xlsx]niv_30_cfac_10 '!$E$506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(1).xlsx]niv_30_cfac_10 '!$F$510</c:f>
                <c:numCache>
                  <c:formatCode>General</c:formatCode>
                  <c:ptCount val="1"/>
                  <c:pt idx="0">
                    <c:v>2.8336949529884449E-5</c:v>
                  </c:pt>
                </c:numCache>
              </c:numRef>
            </c:plus>
            <c:minus>
              <c:numRef>
                <c:f>'[crat_10_niv_var_ctyp_2_cfac_10 (1).xlsx]niv_30_cfac_10 '!$F$510</c:f>
                <c:numCache>
                  <c:formatCode>General</c:formatCode>
                  <c:ptCount val="1"/>
                  <c:pt idx="0">
                    <c:v>2.8336949529884449E-5</c:v>
                  </c:pt>
                </c:numCache>
              </c:numRef>
            </c:minus>
          </c:errBars>
          <c:val>
            <c:numRef>
              <c:f>'[crat_10_niv_var_ctyp_2_cfac_10 (1).xlsx]niv_30_cfac_10 '!$F$507</c:f>
              <c:numCache>
                <c:formatCode>0.000000000E+00</c:formatCode>
                <c:ptCount val="1"/>
                <c:pt idx="0">
                  <c:v>4.2467475309732245E-4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5857664"/>
        <c:axId val="175859968"/>
      </c:barChart>
      <c:catAx>
        <c:axId val="175857664"/>
        <c:scaling>
          <c:orientation val="minMax"/>
        </c:scaling>
        <c:delete val="1"/>
        <c:axPos val="b"/>
        <c:majorTickMark val="none"/>
        <c:minorTickMark val="none"/>
        <c:tickLblPos val="nextTo"/>
        <c:crossAx val="175859968"/>
        <c:crosses val="autoZero"/>
        <c:auto val="1"/>
        <c:lblAlgn val="ctr"/>
        <c:lblOffset val="100"/>
        <c:noMultiLvlLbl val="0"/>
      </c:catAx>
      <c:valAx>
        <c:axId val="175859968"/>
        <c:scaling>
          <c:orientation val="minMax"/>
        </c:scaling>
        <c:delete val="0"/>
        <c:axPos val="l"/>
        <c:majorGridlines/>
        <c:numFmt formatCode="0.0E+00" sourceLinked="0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pPr>
            <a:endParaRPr lang="en-US"/>
          </a:p>
        </c:txPr>
        <c:crossAx val="17585766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2800">
              <a:latin typeface="Cambria Math" panose="02040503050406030204" pitchFamily="18" charset="0"/>
              <a:ea typeface="Cambria Math" panose="020405030504060302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62EDC-3D5E-4531-8CC8-8A921035F03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76D39-7827-4828-8309-B3070FEE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76D39-7827-4828-8309-B3070FEEDE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8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51712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43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2015-01-01T02:41:25Z</dcterms:created>
  <dcterms:modified xsi:type="dcterms:W3CDTF">2015-01-01T02:54:39Z</dcterms:modified>
</cp:coreProperties>
</file>