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02" y="-72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7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0199" y="274640"/>
            <a:ext cx="107989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506" y="274640"/>
            <a:ext cx="312539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0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2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507" y="1600202"/>
            <a:ext cx="210264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7450" y="1600202"/>
            <a:ext cx="210264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4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6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4"/>
            <a:ext cx="3031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6"/>
            <a:ext cx="3031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2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2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1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9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2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53D2-E143-48A3-B4B7-303C16A5F6C3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2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7392-4298-43FD-8059-AD8C81F6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upload.wikimedia.org/wikipedia/commons/thumb/d/db/Delaunay_circumcircles_vectorial.svg/1200px-Delaunay_circumcircles_vectori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1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2014-12-31T20:29:38Z</dcterms:created>
  <dcterms:modified xsi:type="dcterms:W3CDTF">2014-12-31T20:31:27Z</dcterms:modified>
</cp:coreProperties>
</file>