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278" y="-96"/>
      </p:cViewPr>
      <p:guideLst>
        <p:guide orient="horz" pos="2016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8C6-4F79-442C-9865-ABF28CB3EA24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685800"/>
            <a:ext cx="5387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7B043-6696-4A90-8385-AFBAD827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7B043-6696-4A90-8385-AFBAD827E7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2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988399"/>
            <a:ext cx="854964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627120"/>
            <a:ext cx="704088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4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2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0460" y="256331"/>
            <a:ext cx="2715418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4204" y="256331"/>
            <a:ext cx="7978617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5" y="4113109"/>
            <a:ext cx="854964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5" y="2712932"/>
            <a:ext cx="854964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4203" y="1493522"/>
            <a:ext cx="5347018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8861" y="1493522"/>
            <a:ext cx="5347018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0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56329"/>
            <a:ext cx="905256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432772"/>
            <a:ext cx="4444207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029883"/>
            <a:ext cx="4444207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432772"/>
            <a:ext cx="4445953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029883"/>
            <a:ext cx="4445953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0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0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2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254847"/>
            <a:ext cx="3309145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6" y="254849"/>
            <a:ext cx="5622925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339429"/>
            <a:ext cx="3309145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1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4480560"/>
            <a:ext cx="603504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71923"/>
            <a:ext cx="603504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009515"/>
            <a:ext cx="603504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9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56329"/>
            <a:ext cx="905256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93522"/>
            <a:ext cx="905256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932596"/>
            <a:ext cx="23469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5932596"/>
            <a:ext cx="31851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5932596"/>
            <a:ext cx="23469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6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10" t="26973" r="21011" b="11850"/>
          <a:stretch/>
        </p:blipFill>
        <p:spPr bwMode="auto">
          <a:xfrm>
            <a:off x="3248505" y="1513771"/>
            <a:ext cx="2933225" cy="2931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9" name="Straight Connector 398"/>
          <p:cNvCxnSpPr/>
          <p:nvPr/>
        </p:nvCxnSpPr>
        <p:spPr>
          <a:xfrm>
            <a:off x="3071813" y="228600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3248505" y="231131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3436618" y="233549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>
            <a:off x="3619980" y="233634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>
            <a:off x="3800957" y="233634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3988123" y="233634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4168620" y="233634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>
            <a:off x="4353881" y="233634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>
            <a:off x="4536761" y="233634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>
            <a:off x="4719641" y="231131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>
            <a:off x="4903152" y="238498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>
            <a:off x="5086032" y="231131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5268912" y="231131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5450213" y="231018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5633093" y="231018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5818354" y="231018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5995046" y="231018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6181730" y="231018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6366997" y="231018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/>
          <p:nvPr/>
        </p:nvCxnSpPr>
        <p:spPr>
          <a:xfrm flipH="1">
            <a:off x="685801" y="6039223"/>
            <a:ext cx="37320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/>
          <p:nvPr/>
        </p:nvCxnSpPr>
        <p:spPr>
          <a:xfrm>
            <a:off x="5132244" y="6039223"/>
            <a:ext cx="37831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685801" y="42137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685800" y="60572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685800" y="9714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>
            <a:off x="685801" y="788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685800" y="115436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685803" y="133089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685801" y="151377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685800" y="17030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685800" y="1879646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685799" y="206398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685799" y="242974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685800" y="224686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685799" y="261262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>
            <a:off x="685800" y="279550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685800" y="298169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>
            <a:off x="685803" y="316126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685802" y="334268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>
            <a:off x="685801" y="353318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685801" y="389894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685799" y="37160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685802" y="408226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685802" y="426514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685802" y="444521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685802" y="462809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685799" y="4818089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685802" y="499337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685800" y="535913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685802" y="5174853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685802" y="554201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868683" y="233549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1051563" y="233549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1236824" y="233549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>
            <a:off x="1413516" y="233549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>
            <a:off x="1600200" y="233549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>
            <a:off x="1785467" y="233549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>
            <a:off x="1968347" y="233549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>
            <a:off x="2153608" y="233549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2330300" y="233549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>
            <a:off x="2516984" y="233549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7098514" y="231018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7285202" y="228600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7653343" y="241486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7830035" y="228600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8018148" y="231018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8201510" y="231103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8382487" y="231103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8569653" y="231103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8750150" y="231103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7469511" y="228600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TextBox 431"/>
              <p:cNvSpPr txBox="1"/>
              <p:nvPr/>
            </p:nvSpPr>
            <p:spPr>
              <a:xfrm>
                <a:off x="685800" y="5819108"/>
                <a:ext cx="8229600" cy="525858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432" name="TextBox 4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819108"/>
                <a:ext cx="8229600" cy="52585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3" name="Rectangle 432"/>
          <p:cNvSpPr/>
          <p:nvPr/>
        </p:nvSpPr>
        <p:spPr>
          <a:xfrm>
            <a:off x="8991599" y="334060"/>
            <a:ext cx="2667001" cy="5151042"/>
          </a:xfrm>
          <a:prstGeom prst="rect">
            <a:avLst/>
          </a:prstGeom>
          <a:solidFill>
            <a:schemeClr val="bg1"/>
          </a:solidFill>
          <a:ln w="1143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-2819400" y="390976"/>
            <a:ext cx="3390900" cy="5151042"/>
          </a:xfrm>
          <a:prstGeom prst="rect">
            <a:avLst/>
          </a:prstGeom>
          <a:solidFill>
            <a:schemeClr val="bg1"/>
          </a:solidFill>
          <a:ln w="2063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TextBox 434"/>
              <p:cNvSpPr txBox="1"/>
              <p:nvPr/>
            </p:nvSpPr>
            <p:spPr>
              <a:xfrm>
                <a:off x="0" y="580320"/>
                <a:ext cx="457201" cy="2464850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435" name="TextBox 4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0320"/>
                <a:ext cx="457201" cy="24648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6" name="Straight Arrow Connector 435"/>
          <p:cNvCxnSpPr/>
          <p:nvPr/>
        </p:nvCxnSpPr>
        <p:spPr>
          <a:xfrm flipV="1">
            <a:off x="228601" y="238498"/>
            <a:ext cx="0" cy="2128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/>
          <p:cNvCxnSpPr/>
          <p:nvPr/>
        </p:nvCxnSpPr>
        <p:spPr>
          <a:xfrm>
            <a:off x="228601" y="3171159"/>
            <a:ext cx="0" cy="25537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Flowchart: Process 437"/>
          <p:cNvSpPr/>
          <p:nvPr/>
        </p:nvSpPr>
        <p:spPr>
          <a:xfrm>
            <a:off x="685800" y="238498"/>
            <a:ext cx="8229600" cy="54864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cxnSp>
        <p:nvCxnSpPr>
          <p:cNvPr id="439" name="Straight Connector 438"/>
          <p:cNvCxnSpPr/>
          <p:nvPr/>
        </p:nvCxnSpPr>
        <p:spPr>
          <a:xfrm flipH="1">
            <a:off x="548643" y="24233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 flipH="1">
            <a:off x="548639" y="421378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 flipH="1">
            <a:off x="548639" y="60572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 flipH="1">
            <a:off x="548639" y="78860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 flipH="1">
            <a:off x="548647" y="96965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 flipH="1">
            <a:off x="548643" y="1148702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 flipH="1">
            <a:off x="548643" y="133304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 flipH="1">
            <a:off x="548643" y="151592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 flipH="1">
            <a:off x="548639" y="170300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 flipH="1">
            <a:off x="548635" y="1882048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 flipH="1">
            <a:off x="548635" y="206639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 flipH="1">
            <a:off x="548635" y="224927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 flipH="1">
            <a:off x="548643" y="243032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 flipH="1">
            <a:off x="548639" y="2609372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 flipH="1">
            <a:off x="548639" y="279371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/>
          <p:nvPr/>
        </p:nvCxnSpPr>
        <p:spPr>
          <a:xfrm flipH="1">
            <a:off x="548639" y="297659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/>
          <p:cNvCxnSpPr/>
          <p:nvPr/>
        </p:nvCxnSpPr>
        <p:spPr>
          <a:xfrm flipH="1">
            <a:off x="548651" y="3181612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/>
          <p:nvPr/>
        </p:nvCxnSpPr>
        <p:spPr>
          <a:xfrm flipH="1">
            <a:off x="548647" y="336066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/>
          <p:cNvCxnSpPr/>
          <p:nvPr/>
        </p:nvCxnSpPr>
        <p:spPr>
          <a:xfrm flipH="1">
            <a:off x="548647" y="3545002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 flipH="1">
            <a:off x="548647" y="3727882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 flipH="1">
            <a:off x="548655" y="3908936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 flipH="1">
            <a:off x="548651" y="408798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 flipH="1">
            <a:off x="548651" y="4272326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 flipH="1">
            <a:off x="548651" y="4455206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 flipH="1">
            <a:off x="548659" y="4621943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 flipH="1">
            <a:off x="548655" y="4800991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/>
        </p:nvCxnSpPr>
        <p:spPr>
          <a:xfrm flipH="1">
            <a:off x="548655" y="4985333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/>
          <p:nvPr/>
        </p:nvCxnSpPr>
        <p:spPr>
          <a:xfrm flipH="1">
            <a:off x="548655" y="5168213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 flipH="1">
            <a:off x="548663" y="5349267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/>
        </p:nvCxnSpPr>
        <p:spPr>
          <a:xfrm flipH="1">
            <a:off x="548659" y="5528315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/>
          <p:cNvCxnSpPr/>
          <p:nvPr/>
        </p:nvCxnSpPr>
        <p:spPr>
          <a:xfrm flipH="1">
            <a:off x="548659" y="5712657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2703672" y="231131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>
            <a:off x="2887981" y="231131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6549877" y="231018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6735138" y="231018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6911830" y="231018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0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4</cp:revision>
  <dcterms:created xsi:type="dcterms:W3CDTF">2014-12-24T17:31:02Z</dcterms:created>
  <dcterms:modified xsi:type="dcterms:W3CDTF">2014-12-31T20:26:25Z</dcterms:modified>
</cp:coreProperties>
</file>