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8229600" cy="6400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40" y="-60"/>
      </p:cViewPr>
      <p:guideLst>
        <p:guide orient="horz" pos="2016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DD8C6-4F79-442C-9865-ABF28CB3EA24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23963" y="685800"/>
            <a:ext cx="44100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7B043-6696-4A90-8385-AFBAD827E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59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23963" y="685800"/>
            <a:ext cx="44100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7B043-6696-4A90-8385-AFBAD827E7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24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988400"/>
            <a:ext cx="6995160" cy="1372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3627120"/>
            <a:ext cx="576072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4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2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59467" y="256332"/>
            <a:ext cx="2221706" cy="54614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349" y="256332"/>
            <a:ext cx="6527959" cy="54614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9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6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2" y="4113109"/>
            <a:ext cx="6995160" cy="127127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2" y="2712933"/>
            <a:ext cx="6995160" cy="1400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348" y="1493522"/>
            <a:ext cx="4374833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6341" y="1493522"/>
            <a:ext cx="4374833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0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56329"/>
            <a:ext cx="7406640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1" y="1432773"/>
            <a:ext cx="3636169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1" y="2029884"/>
            <a:ext cx="3636169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4" y="1432773"/>
            <a:ext cx="3637598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4" y="2029884"/>
            <a:ext cx="3637598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0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0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2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1" y="254847"/>
            <a:ext cx="2707482" cy="10845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6" y="254850"/>
            <a:ext cx="4600575" cy="54629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1" y="1339430"/>
            <a:ext cx="2707482" cy="43783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1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4480561"/>
            <a:ext cx="4937760" cy="5289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571923"/>
            <a:ext cx="4937760" cy="3840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5009516"/>
            <a:ext cx="4937760" cy="7512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9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256329"/>
            <a:ext cx="740664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493522"/>
            <a:ext cx="7406640" cy="4224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5932597"/>
            <a:ext cx="192024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5932597"/>
            <a:ext cx="260604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5932597"/>
            <a:ext cx="192024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6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/>
          <p:cNvSpPr/>
          <p:nvPr/>
        </p:nvSpPr>
        <p:spPr>
          <a:xfrm>
            <a:off x="7147564" y="238498"/>
            <a:ext cx="1005840" cy="5486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Box 169"/>
              <p:cNvSpPr txBox="1"/>
              <p:nvPr/>
            </p:nvSpPr>
            <p:spPr>
              <a:xfrm>
                <a:off x="1676400" y="5798742"/>
                <a:ext cx="5486400" cy="525858"/>
              </a:xfrm>
              <a:prstGeom prst="rect">
                <a:avLst/>
              </a:prstGeom>
              <a:noFill/>
            </p:spPr>
            <p:txBody>
              <a:bodyPr wrap="square" lIns="94052" tIns="47026" rIns="94052" bIns="47026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m:t>20</m:t>
                      </m:r>
                    </m:oMath>
                  </m:oMathPara>
                </a14:m>
                <a:endParaRPr lang="en-US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mc:Choice>
        <mc:Fallback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798742"/>
                <a:ext cx="5486400" cy="52585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Straight Arrow Connector 170"/>
          <p:cNvCxnSpPr/>
          <p:nvPr/>
        </p:nvCxnSpPr>
        <p:spPr>
          <a:xfrm flipH="1">
            <a:off x="1676401" y="6018857"/>
            <a:ext cx="236219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V="1">
            <a:off x="4648200" y="6018857"/>
            <a:ext cx="250698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TextBox 172"/>
              <p:cNvSpPr txBox="1"/>
              <p:nvPr/>
            </p:nvSpPr>
            <p:spPr>
              <a:xfrm>
                <a:off x="0" y="580320"/>
                <a:ext cx="457201" cy="2464850"/>
              </a:xfrm>
              <a:prstGeom prst="rect">
                <a:avLst/>
              </a:prstGeom>
              <a:noFill/>
            </p:spPr>
            <p:txBody>
              <a:bodyPr wrap="square" lIns="94052" tIns="47026" rIns="94052" bIns="47026" rtlCol="0">
                <a:spAutoFit/>
              </a:bodyPr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m:t>2</m:t>
                      </m:r>
                      <m:r>
                        <a:rPr lang="en-US" sz="2800" b="0" i="1" dirty="0" smtClean="0">
                          <a:latin typeface="Cambria Math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m:t>0</m:t>
                      </m:r>
                    </m:oMath>
                  </m:oMathPara>
                </a14:m>
                <a:endParaRPr lang="en-US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</mc:Choice>
        <mc:Fallback>
          <p:sp>
            <p:nvSpPr>
              <p:cNvPr id="173" name="TextBox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0320"/>
                <a:ext cx="457201" cy="2464850"/>
              </a:xfrm>
              <a:prstGeom prst="rect">
                <a:avLst/>
              </a:prstGeom>
              <a:blipFill rotWithShape="1">
                <a:blip r:embed="rId4"/>
                <a:stretch>
                  <a:fillRect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Straight Arrow Connector 173"/>
          <p:cNvCxnSpPr/>
          <p:nvPr/>
        </p:nvCxnSpPr>
        <p:spPr>
          <a:xfrm flipV="1">
            <a:off x="228601" y="238498"/>
            <a:ext cx="0" cy="2128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228601" y="3171159"/>
            <a:ext cx="0" cy="25537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Flowchart: Process 175"/>
          <p:cNvSpPr/>
          <p:nvPr/>
        </p:nvSpPr>
        <p:spPr>
          <a:xfrm>
            <a:off x="1661165" y="238498"/>
            <a:ext cx="5486400" cy="54864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52" tIns="47026" rIns="94052" bIns="47026"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643218" y="238498"/>
            <a:ext cx="1005840" cy="5486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TextBox 177"/>
              <p:cNvSpPr txBox="1"/>
              <p:nvPr/>
            </p:nvSpPr>
            <p:spPr>
              <a:xfrm>
                <a:off x="7147564" y="2781831"/>
                <a:ext cx="1082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r>
                        <a:rPr lang="en-US" b="0" i="1" smtClean="0">
                          <a:latin typeface="Cambria Math"/>
                        </a:rPr>
                        <m:t>=100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564" y="2781831"/>
                <a:ext cx="108203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TextBox 178"/>
              <p:cNvSpPr txBox="1"/>
              <p:nvPr/>
            </p:nvSpPr>
            <p:spPr>
              <a:xfrm>
                <a:off x="579129" y="2781831"/>
                <a:ext cx="1082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9" name="TextBox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9" y="2781831"/>
                <a:ext cx="108203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Oval 179"/>
          <p:cNvSpPr/>
          <p:nvPr/>
        </p:nvSpPr>
        <p:spPr>
          <a:xfrm>
            <a:off x="4145280" y="2692177"/>
            <a:ext cx="548640" cy="5486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52" tIns="47026" rIns="94052" bIns="47026"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TextBox 180"/>
              <p:cNvSpPr txBox="1"/>
              <p:nvPr/>
            </p:nvSpPr>
            <p:spPr>
              <a:xfrm>
                <a:off x="3832865" y="2322845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𝑟</m:t>
                      </m:r>
                      <m:r>
                        <a:rPr lang="en-US" i="1" dirty="0" smtClean="0">
                          <a:latin typeface="Cambria Math"/>
                        </a:rPr>
                        <m:t>=1.0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1" name="TextBox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865" y="2322845"/>
                <a:ext cx="114300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Straight Arrow Connector 181"/>
          <p:cNvCxnSpPr>
            <a:endCxn id="180" idx="0"/>
          </p:cNvCxnSpPr>
          <p:nvPr/>
        </p:nvCxnSpPr>
        <p:spPr>
          <a:xfrm flipV="1">
            <a:off x="4419600" y="2692177"/>
            <a:ext cx="0" cy="2743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/>
          <p:cNvSpPr/>
          <p:nvPr/>
        </p:nvSpPr>
        <p:spPr>
          <a:xfrm>
            <a:off x="3581405" y="2143537"/>
            <a:ext cx="1645920" cy="1645920"/>
          </a:xfrm>
          <a:prstGeom prst="ellipse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52" tIns="47026" rIns="94052" bIns="47026" rtlCol="0" anchor="ctr"/>
          <a:lstStyle/>
          <a:p>
            <a:pPr algn="ctr"/>
            <a:endParaRPr lang="en-US"/>
          </a:p>
        </p:txBody>
      </p:sp>
      <p:cxnSp>
        <p:nvCxnSpPr>
          <p:cNvPr id="184" name="Straight Arrow Connector 183"/>
          <p:cNvCxnSpPr>
            <a:endCxn id="183" idx="5"/>
          </p:cNvCxnSpPr>
          <p:nvPr/>
        </p:nvCxnSpPr>
        <p:spPr>
          <a:xfrm>
            <a:off x="4419600" y="2966497"/>
            <a:ext cx="566686" cy="5819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TextBox 184"/>
              <p:cNvSpPr txBox="1"/>
              <p:nvPr/>
            </p:nvSpPr>
            <p:spPr>
              <a:xfrm>
                <a:off x="4975865" y="3548418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𝑟</m:t>
                      </m:r>
                      <m:r>
                        <a:rPr lang="en-US" i="1" dirty="0" smtClean="0">
                          <a:latin typeface="Cambria Math"/>
                        </a:rPr>
                        <m:t>=3.0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5" name="TextBox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865" y="3548418"/>
                <a:ext cx="114300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07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15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6</cp:revision>
  <dcterms:created xsi:type="dcterms:W3CDTF">2014-12-24T17:31:02Z</dcterms:created>
  <dcterms:modified xsi:type="dcterms:W3CDTF">2014-12-31T23:41:20Z</dcterms:modified>
</cp:coreProperties>
</file>