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4" y="-108"/>
      </p:cViewPr>
      <p:guideLst>
        <p:guide orient="horz" pos="2304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685800"/>
            <a:ext cx="4714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7"/>
            <a:ext cx="854964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92950"/>
            <a:ext cx="2715418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5" y="292950"/>
            <a:ext cx="7978617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700696"/>
            <a:ext cx="854964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100494"/>
            <a:ext cx="854964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706882"/>
            <a:ext cx="5347018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706882"/>
            <a:ext cx="5347018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2" y="1637454"/>
            <a:ext cx="4444207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2" y="2319867"/>
            <a:ext cx="4444207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637454"/>
            <a:ext cx="444595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319867"/>
            <a:ext cx="444595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91254"/>
            <a:ext cx="3309145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91257"/>
            <a:ext cx="5622925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530777"/>
            <a:ext cx="330914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6"/>
            <a:ext cx="603504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10"/>
            <a:ext cx="234696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10"/>
            <a:ext cx="318516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10"/>
            <a:ext cx="234696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lowchart: Process 298"/>
          <p:cNvSpPr/>
          <p:nvPr/>
        </p:nvSpPr>
        <p:spPr>
          <a:xfrm>
            <a:off x="914400" y="9144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>
            <a:stCxn id="299" idx="0"/>
            <a:endCxn id="299" idx="2"/>
          </p:cNvCxnSpPr>
          <p:nvPr/>
        </p:nvCxnSpPr>
        <p:spPr>
          <a:xfrm>
            <a:off x="5029200" y="914400"/>
            <a:ext cx="0" cy="548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9" idx="1"/>
            <a:endCxn id="299" idx="3"/>
          </p:cNvCxnSpPr>
          <p:nvPr/>
        </p:nvCxnSpPr>
        <p:spPr>
          <a:xfrm>
            <a:off x="914400" y="3657600"/>
            <a:ext cx="822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/>
          <p:cNvSpPr/>
          <p:nvPr/>
        </p:nvSpPr>
        <p:spPr>
          <a:xfrm>
            <a:off x="754380" y="7543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754743" y="34975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4869180" y="3468551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8983980" y="34975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8983980" y="7543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4869180" y="74676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4869180" y="62407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8983980" y="623316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755106" y="62407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Rectangle 310"/>
              <p:cNvSpPr/>
              <p:nvPr/>
            </p:nvSpPr>
            <p:spPr>
              <a:xfrm>
                <a:off x="285750" y="23622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1" name="Rectangle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36220"/>
                <a:ext cx="628650" cy="60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Rectangle 311"/>
              <p:cNvSpPr/>
              <p:nvPr/>
            </p:nvSpPr>
            <p:spPr>
              <a:xfrm>
                <a:off x="4714875" y="2286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2" name="Rectangle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228600"/>
                <a:ext cx="628650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Rectangle 312"/>
              <p:cNvSpPr/>
              <p:nvPr/>
            </p:nvSpPr>
            <p:spPr>
              <a:xfrm>
                <a:off x="9144000" y="23622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3" name="Rectangle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36220"/>
                <a:ext cx="628650" cy="60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Rectangle 313"/>
              <p:cNvSpPr/>
              <p:nvPr/>
            </p:nvSpPr>
            <p:spPr>
              <a:xfrm>
                <a:off x="285750" y="33528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4" name="Rectangle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352800"/>
                <a:ext cx="628650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Rectangle 314"/>
              <p:cNvSpPr/>
              <p:nvPr/>
            </p:nvSpPr>
            <p:spPr>
              <a:xfrm>
                <a:off x="9130575" y="33528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5" name="Rectangle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5" y="3352800"/>
                <a:ext cx="628650" cy="609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Rectangle 315"/>
              <p:cNvSpPr/>
              <p:nvPr/>
            </p:nvSpPr>
            <p:spPr>
              <a:xfrm>
                <a:off x="9144000" y="64770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6" name="Rectangle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6477000"/>
                <a:ext cx="628650" cy="6096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Rectangle 316"/>
              <p:cNvSpPr/>
              <p:nvPr/>
            </p:nvSpPr>
            <p:spPr>
              <a:xfrm>
                <a:off x="286476" y="64770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" y="6477000"/>
                <a:ext cx="628650" cy="6096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Rectangle 317"/>
              <p:cNvSpPr/>
              <p:nvPr/>
            </p:nvSpPr>
            <p:spPr>
              <a:xfrm>
                <a:off x="4714875" y="64770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8" name="Rectangl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6477000"/>
                <a:ext cx="628650" cy="60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Rectangle 318"/>
              <p:cNvSpPr/>
              <p:nvPr/>
            </p:nvSpPr>
            <p:spPr>
              <a:xfrm>
                <a:off x="5029200" y="3048000"/>
                <a:ext cx="62865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9" name="Rectangle 3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048000"/>
                <a:ext cx="628650" cy="60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Rectangle 319"/>
              <p:cNvSpPr/>
              <p:nvPr/>
            </p:nvSpPr>
            <p:spPr>
              <a:xfrm>
                <a:off x="2286000" y="1809750"/>
                <a:ext cx="1257300" cy="80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0" name="Rectangle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09750"/>
                <a:ext cx="1257300" cy="8001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Rectangle 320"/>
              <p:cNvSpPr/>
              <p:nvPr/>
            </p:nvSpPr>
            <p:spPr>
              <a:xfrm>
                <a:off x="2286000" y="4648200"/>
                <a:ext cx="1257300" cy="80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1" name="Rectangle 3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48200"/>
                <a:ext cx="1257300" cy="8001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Rectangle 321"/>
              <p:cNvSpPr/>
              <p:nvPr/>
            </p:nvSpPr>
            <p:spPr>
              <a:xfrm>
                <a:off x="6477000" y="4648200"/>
                <a:ext cx="1257300" cy="80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2" name="Rectangle 3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48200"/>
                <a:ext cx="1257300" cy="8001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Rectangle 322"/>
              <p:cNvSpPr/>
              <p:nvPr/>
            </p:nvSpPr>
            <p:spPr>
              <a:xfrm>
                <a:off x="6477000" y="1809750"/>
                <a:ext cx="1257300" cy="80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3" name="Rectangle 3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09750"/>
                <a:ext cx="1257300" cy="8001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2014-12-24T17:31:02Z</dcterms:created>
  <dcterms:modified xsi:type="dcterms:W3CDTF">2014-12-31T22:28:09Z</dcterms:modified>
</cp:coreProperties>
</file>