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1430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6" y="-108"/>
      </p:cViewPr>
      <p:guideLst>
        <p:guide orient="horz" pos="2304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0888" y="685800"/>
            <a:ext cx="5356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685800"/>
            <a:ext cx="5356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272457"/>
            <a:ext cx="971550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145280"/>
            <a:ext cx="80010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3705" y="292950"/>
            <a:ext cx="3085702" cy="6241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597" y="292950"/>
            <a:ext cx="9066610" cy="6241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92" y="4700696"/>
            <a:ext cx="97155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892" y="3100494"/>
            <a:ext cx="971550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594" y="1706882"/>
            <a:ext cx="6076157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251" y="1706882"/>
            <a:ext cx="6076157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947"/>
            <a:ext cx="102870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3" y="1637455"/>
            <a:ext cx="5050235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3" y="2319868"/>
            <a:ext cx="5050235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5" y="1637455"/>
            <a:ext cx="5052219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5" y="2319868"/>
            <a:ext cx="5052219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3" y="291254"/>
            <a:ext cx="376039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4" y="291257"/>
            <a:ext cx="6389688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3" y="1530777"/>
            <a:ext cx="376039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0" y="5120641"/>
            <a:ext cx="685800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0" y="653626"/>
            <a:ext cx="68580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0" y="5725161"/>
            <a:ext cx="685800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92947"/>
            <a:ext cx="10287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706882"/>
            <a:ext cx="102870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780110"/>
            <a:ext cx="26670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5250" y="6780110"/>
            <a:ext cx="36195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780110"/>
            <a:ext cx="26670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/>
          <p:cNvSpPr/>
          <p:nvPr/>
        </p:nvSpPr>
        <p:spPr>
          <a:xfrm>
            <a:off x="1586775" y="914400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26755" y="7543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656355" y="7543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26755" y="62407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656355" y="6240780"/>
            <a:ext cx="32004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9816375" y="228600"/>
                <a:ext cx="1842225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Node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8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375" y="228600"/>
                <a:ext cx="1842225" cy="60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5072925" y="3257550"/>
                <a:ext cx="1257300" cy="800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Cell</m:t>
                      </m:r>
                      <m:r>
                        <a:rPr lang="en-US" sz="40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25" y="3257550"/>
                <a:ext cx="1257300" cy="800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-13425" y="228600"/>
                <a:ext cx="1600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Node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25" y="228600"/>
                <a:ext cx="1600200" cy="60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9816375" y="6477000"/>
                <a:ext cx="1689825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Node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9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375" y="6477000"/>
                <a:ext cx="1689825" cy="60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62775" y="6477000"/>
                <a:ext cx="15240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Node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4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" y="6477000"/>
                <a:ext cx="1524000" cy="6096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4901475" y="304800"/>
                <a:ext cx="1600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Edge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75" y="304800"/>
                <a:ext cx="1600200" cy="6096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4901475" y="6400800"/>
                <a:ext cx="1600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Edge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75" y="6400800"/>
                <a:ext cx="1600200" cy="6096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9816375" y="3352800"/>
                <a:ext cx="1600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Edge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375" y="3352800"/>
                <a:ext cx="1600200" cy="6096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-13425" y="3352800"/>
                <a:ext cx="1600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60" tIns="68580" rIns="137160" bIns="685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Edge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25" y="3352800"/>
                <a:ext cx="1600200" cy="6096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10</cp:revision>
  <dcterms:created xsi:type="dcterms:W3CDTF">2014-12-24T17:31:02Z</dcterms:created>
  <dcterms:modified xsi:type="dcterms:W3CDTF">2014-12-31T22:40:15Z</dcterms:modified>
</cp:coreProperties>
</file>