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600"/>
      </p:cViewPr>
      <p:guideLst>
        <p:guide orient="horz" pos="12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685800"/>
            <a:ext cx="838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8257"/>
            <a:ext cx="854964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331720"/>
            <a:ext cx="704088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164785"/>
            <a:ext cx="2715418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6" y="164785"/>
            <a:ext cx="7978617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2644142"/>
            <a:ext cx="854964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1744028"/>
            <a:ext cx="854964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960122"/>
            <a:ext cx="5347018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960122"/>
            <a:ext cx="5347018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64783"/>
            <a:ext cx="905256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921068"/>
            <a:ext cx="4444207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3" y="1304925"/>
            <a:ext cx="4444207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921068"/>
            <a:ext cx="4445953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1304925"/>
            <a:ext cx="4445953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163830"/>
            <a:ext cx="3309145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163831"/>
            <a:ext cx="5622925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861061"/>
            <a:ext cx="3309145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2880360"/>
            <a:ext cx="603504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367665"/>
            <a:ext cx="603504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3220402"/>
            <a:ext cx="603504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64783"/>
            <a:ext cx="90525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60122"/>
            <a:ext cx="905256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2"/>
            <a:ext cx="23469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3813812"/>
            <a:ext cx="31851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3813812"/>
            <a:ext cx="23469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lowchart: Process 171"/>
          <p:cNvSpPr/>
          <p:nvPr/>
        </p:nvSpPr>
        <p:spPr>
          <a:xfrm>
            <a:off x="5627899" y="734528"/>
            <a:ext cx="4125701" cy="2750253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73" name="Flowchart: Process 172"/>
          <p:cNvSpPr/>
          <p:nvPr/>
        </p:nvSpPr>
        <p:spPr>
          <a:xfrm>
            <a:off x="304805" y="734528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74" name="Right Triangle 173"/>
          <p:cNvSpPr/>
          <p:nvPr/>
        </p:nvSpPr>
        <p:spPr>
          <a:xfrm rot="5400000">
            <a:off x="5638797" y="734526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Triangle 174"/>
          <p:cNvSpPr/>
          <p:nvPr/>
        </p:nvSpPr>
        <p:spPr>
          <a:xfrm rot="10800000">
            <a:off x="3276616" y="734528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Triangle 175"/>
          <p:cNvSpPr/>
          <p:nvPr/>
        </p:nvSpPr>
        <p:spPr>
          <a:xfrm>
            <a:off x="304800" y="2327591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Triangle 176"/>
          <p:cNvSpPr/>
          <p:nvPr/>
        </p:nvSpPr>
        <p:spPr>
          <a:xfrm rot="16200000">
            <a:off x="8610597" y="2339835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>
            <a:stCxn id="177" idx="4"/>
            <a:endCxn id="177" idx="0"/>
          </p:cNvCxnSpPr>
          <p:nvPr/>
        </p:nvCxnSpPr>
        <p:spPr>
          <a:xfrm flipH="1">
            <a:off x="8610595" y="2339838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6" idx="0"/>
            <a:endCxn id="176" idx="4"/>
          </p:cNvCxnSpPr>
          <p:nvPr/>
        </p:nvCxnSpPr>
        <p:spPr>
          <a:xfrm>
            <a:off x="304800" y="2327591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4" idx="4"/>
            <a:endCxn id="174" idx="0"/>
          </p:cNvCxnSpPr>
          <p:nvPr/>
        </p:nvCxnSpPr>
        <p:spPr>
          <a:xfrm flipV="1">
            <a:off x="5638795" y="734529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5" idx="0"/>
            <a:endCxn id="175" idx="4"/>
          </p:cNvCxnSpPr>
          <p:nvPr/>
        </p:nvCxnSpPr>
        <p:spPr>
          <a:xfrm flipH="1" flipV="1">
            <a:off x="3276616" y="734528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304805" y="1785513"/>
                <a:ext cx="41148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Cell</m:t>
                      </m:r>
                      <m:r>
                        <a:rPr lang="en-US" sz="3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5" y="1785513"/>
                <a:ext cx="411480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5627900" y="1785514"/>
                <a:ext cx="41148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Cell</m:t>
                      </m:r>
                      <m:r>
                        <a:rPr lang="en-US" sz="3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00" y="1785514"/>
                <a:ext cx="411480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-6" y="35907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3590725"/>
                <a:ext cx="91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9133112" y="35907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2" y="3590725"/>
                <a:ext cx="914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3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9133112" y="152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2" y="152400"/>
                <a:ext cx="914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3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-6" y="152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152400"/>
                <a:ext cx="9144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4572006" y="152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6" y="152400"/>
                <a:ext cx="914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4572006" y="35907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6" y="3590725"/>
                <a:ext cx="914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Connector 189"/>
          <p:cNvCxnSpPr>
            <a:stCxn id="188" idx="2"/>
            <a:endCxn id="189" idx="0"/>
          </p:cNvCxnSpPr>
          <p:nvPr/>
        </p:nvCxnSpPr>
        <p:spPr>
          <a:xfrm>
            <a:off x="5029206" y="521732"/>
            <a:ext cx="0" cy="3068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914909" y="521732"/>
            <a:ext cx="228594" cy="2402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914909" y="3350457"/>
            <a:ext cx="228594" cy="2402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ultiply 192"/>
          <p:cNvSpPr/>
          <p:nvPr/>
        </p:nvSpPr>
        <p:spPr>
          <a:xfrm>
            <a:off x="4781560" y="1773267"/>
            <a:ext cx="495291" cy="554324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2014-12-24T17:31:02Z</dcterms:created>
  <dcterms:modified xsi:type="dcterms:W3CDTF">2014-12-31T23:28:49Z</dcterms:modified>
</cp:coreProperties>
</file>