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ernan\Google%20Drive\crat_10_niv_var_ctyp_2_cfac_10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'[crat_10_niv_var_ctyp_2_cfac_10 (1).xlsx]crat_10_cfac_10 '!$I$506</c:f>
              <c:strCache>
                <c:ptCount val="1"/>
                <c:pt idx="0">
                  <c:v>20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'[crat_10_niv_var_ctyp_2_cfac_10 (1).xlsx]crat_10_cfac_10 '!$D$510</c:f>
                <c:numCache>
                  <c:formatCode>General</c:formatCode>
                  <c:ptCount val="1"/>
                  <c:pt idx="0">
                    <c:v>2.6237679972816648E-4</c:v>
                  </c:pt>
                </c:numCache>
              </c:numRef>
            </c:plus>
            <c:minus>
              <c:numRef>
                <c:f>'[crat_10_niv_var_ctyp_2_cfac_10 (1).xlsx]crat_10_cfac_10 '!$D$510</c:f>
                <c:numCache>
                  <c:formatCode>General</c:formatCode>
                  <c:ptCount val="1"/>
                  <c:pt idx="0">
                    <c:v>2.6237679972816648E-4</c:v>
                  </c:pt>
                </c:numCache>
              </c:numRef>
            </c:minus>
          </c:errBars>
          <c:val>
            <c:numRef>
              <c:f>'[crat_10_niv_var_ctyp_2_cfac_10 (1).xlsx]crat_10_cfac_10 '!$J$507</c:f>
              <c:numCache>
                <c:formatCode>0.0000000</c:formatCode>
                <c:ptCount val="1"/>
                <c:pt idx="0">
                  <c:v>1.1360404886710674E-3</c:v>
                </c:pt>
              </c:numCache>
            </c:numRef>
          </c:val>
        </c:ser>
        <c:ser>
          <c:idx val="2"/>
          <c:order val="1"/>
          <c:tx>
            <c:strRef>
              <c:f>'[crat_10_niv_var_ctyp_2_cfac_10 (1).xlsx]crat_10_cfac_10 '!$G$506</c:f>
              <c:strCache>
                <c:ptCount val="1"/>
                <c:pt idx="0">
                  <c:v>30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'[crat_10_niv_var_ctyp_2_cfac_10 (1).xlsx]crat_10_cfac_10 '!$F$510</c:f>
                <c:numCache>
                  <c:formatCode>General</c:formatCode>
                  <c:ptCount val="1"/>
                  <c:pt idx="0">
                    <c:v>2.1053226146118317E-4</c:v>
                  </c:pt>
                </c:numCache>
              </c:numRef>
            </c:plus>
            <c:minus>
              <c:numRef>
                <c:f>'[crat_10_niv_var_ctyp_2_cfac_10 (1).xlsx]crat_10_cfac_10 '!$F$510</c:f>
                <c:numCache>
                  <c:formatCode>General</c:formatCode>
                  <c:ptCount val="1"/>
                  <c:pt idx="0">
                    <c:v>2.1053226146118317E-4</c:v>
                  </c:pt>
                </c:numCache>
              </c:numRef>
            </c:minus>
          </c:errBars>
          <c:val>
            <c:numRef>
              <c:f>'[crat_10_niv_var_ctyp_2_cfac_10 (1).xlsx]crat_10_cfac_10 '!$H$507</c:f>
              <c:numCache>
                <c:formatCode>0.0000000</c:formatCode>
                <c:ptCount val="1"/>
                <c:pt idx="0">
                  <c:v>4.5332766002871805E-4</c:v>
                </c:pt>
              </c:numCache>
            </c:numRef>
          </c:val>
        </c:ser>
        <c:ser>
          <c:idx val="1"/>
          <c:order val="2"/>
          <c:tx>
            <c:strRef>
              <c:f>'[crat_10_niv_var_ctyp_2_cfac_10 (1).xlsx]crat_10_cfac_10 '!$E$506</c:f>
              <c:strCache>
                <c:ptCount val="1"/>
                <c:pt idx="0">
                  <c:v>40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'[crat_10_niv_var_ctyp_2_cfac_10 (1).xlsx]crat_10_cfac_10 '!$H$510</c:f>
                <c:numCache>
                  <c:formatCode>General</c:formatCode>
                  <c:ptCount val="1"/>
                  <c:pt idx="0">
                    <c:v>1.8213859016654769E-4</c:v>
                  </c:pt>
                </c:numCache>
              </c:numRef>
            </c:plus>
            <c:minus>
              <c:numRef>
                <c:f>'[crat_10_niv_var_ctyp_2_cfac_10 (1).xlsx]crat_10_cfac_10 '!$H$510</c:f>
                <c:numCache>
                  <c:formatCode>General</c:formatCode>
                  <c:ptCount val="1"/>
                  <c:pt idx="0">
                    <c:v>1.8213859016654769E-4</c:v>
                  </c:pt>
                </c:numCache>
              </c:numRef>
            </c:minus>
          </c:errBars>
          <c:val>
            <c:numRef>
              <c:f>'[crat_10_niv_var_ctyp_2_cfac_10 (1).xlsx]crat_10_cfac_10 '!$F$507</c:f>
              <c:numCache>
                <c:formatCode>0.0000000</c:formatCode>
                <c:ptCount val="1"/>
                <c:pt idx="0">
                  <c:v>2.6904050752570008E-4</c:v>
                </c:pt>
              </c:numCache>
            </c:numRef>
          </c:val>
        </c:ser>
        <c:ser>
          <c:idx val="0"/>
          <c:order val="3"/>
          <c:tx>
            <c:strRef>
              <c:f>'[crat_10_niv_var_ctyp_2_cfac_10 (1).xlsx]crat_10_cfac_10 '!$C$506</c:f>
              <c:strCache>
                <c:ptCount val="1"/>
                <c:pt idx="0">
                  <c:v>50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'[crat_10_niv_var_ctyp_2_cfac_10 (1).xlsx]crat_10_cfac_10 '!$J$510</c:f>
                <c:numCache>
                  <c:formatCode>General</c:formatCode>
                  <c:ptCount val="1"/>
                  <c:pt idx="0">
                    <c:v>6.2172195172368087E-4</c:v>
                  </c:pt>
                </c:numCache>
              </c:numRef>
            </c:plus>
            <c:minus>
              <c:numRef>
                <c:f>'[crat_10_niv_var_ctyp_2_cfac_10 (1).xlsx]crat_10_cfac_10 '!$J$510</c:f>
                <c:numCache>
                  <c:formatCode>General</c:formatCode>
                  <c:ptCount val="1"/>
                  <c:pt idx="0">
                    <c:v>6.2172195172368087E-4</c:v>
                  </c:pt>
                </c:numCache>
              </c:numRef>
            </c:minus>
          </c:errBars>
          <c:val>
            <c:numRef>
              <c:f>'[crat_10_niv_var_ctyp_2_cfac_10 (1).xlsx]crat_10_cfac_10 '!$D$507</c:f>
              <c:numCache>
                <c:formatCode>0.0000000</c:formatCode>
                <c:ptCount val="1"/>
                <c:pt idx="0">
                  <c:v>1.8660511271372272E-4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80884864"/>
        <c:axId val="80886400"/>
      </c:barChart>
      <c:catAx>
        <c:axId val="80884864"/>
        <c:scaling>
          <c:orientation val="minMax"/>
        </c:scaling>
        <c:delete val="1"/>
        <c:axPos val="b"/>
        <c:majorTickMark val="none"/>
        <c:minorTickMark val="none"/>
        <c:tickLblPos val="nextTo"/>
        <c:crossAx val="80886400"/>
        <c:crosses val="autoZero"/>
        <c:auto val="1"/>
        <c:lblAlgn val="ctr"/>
        <c:lblOffset val="100"/>
        <c:noMultiLvlLbl val="0"/>
      </c:catAx>
      <c:valAx>
        <c:axId val="80886400"/>
        <c:scaling>
          <c:orientation val="minMax"/>
        </c:scaling>
        <c:delete val="0"/>
        <c:axPos val="l"/>
        <c:majorGridlines/>
        <c:numFmt formatCode="0.0000" sourceLinked="0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2800">
                <a:latin typeface="Cambria Math" panose="02040503050406030204" pitchFamily="18" charset="0"/>
                <a:ea typeface="Cambria Math" panose="02040503050406030204" pitchFamily="18" charset="0"/>
              </a:defRPr>
            </a:pPr>
            <a:endParaRPr lang="en-US"/>
          </a:p>
        </c:txPr>
        <c:crossAx val="8088486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2800">
              <a:latin typeface="Cambria Math" panose="02040503050406030204" pitchFamily="18" charset="0"/>
              <a:ea typeface="Cambria Math" panose="02040503050406030204" pitchFamily="18" charset="0"/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3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3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7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6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8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5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7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1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0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87FE5-A0F8-4D30-8227-1920AFD4CF2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CF9E8-D100-4384-BD9E-25FE0C45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1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428677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43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2</cp:revision>
  <dcterms:created xsi:type="dcterms:W3CDTF">2015-01-01T02:41:25Z</dcterms:created>
  <dcterms:modified xsi:type="dcterms:W3CDTF">2015-01-01T02:45:32Z</dcterms:modified>
</cp:coreProperties>
</file>