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nan\Google%20Drive\crat_10_niv_var_ctyp_2_cfac_10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'[crat_10_niv_var_ctyp_2_cfac_10 (1).xlsx]crat_10_cfac_10 '!$I$506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(1).xlsx]crat_10_cfac_10 '!$I$510</c:f>
                <c:numCache>
                  <c:formatCode>General</c:formatCode>
                  <c:ptCount val="1"/>
                  <c:pt idx="0">
                    <c:v>2.6141135023382188E-2</c:v>
                  </c:pt>
                </c:numCache>
              </c:numRef>
            </c:plus>
            <c:minus>
              <c:numRef>
                <c:f>'[crat_10_niv_var_ctyp_2_cfac_10 (1).xlsx]crat_10_cfac_10 '!$I$510</c:f>
                <c:numCache>
                  <c:formatCode>General</c:formatCode>
                  <c:ptCount val="1"/>
                  <c:pt idx="0">
                    <c:v>2.6141135023382188E-2</c:v>
                  </c:pt>
                </c:numCache>
              </c:numRef>
            </c:minus>
            <c:spPr>
              <a:ln w="12700">
                <a:solidFill>
                  <a:schemeClr val="tx1"/>
                </a:solidFill>
              </a:ln>
            </c:spPr>
          </c:errBars>
          <c:cat>
            <c:numLit>
              <c:formatCode>General</c:formatCode>
              <c:ptCount val="1"/>
              <c:pt idx="0">
                <c:v>1</c:v>
              </c:pt>
            </c:numLit>
          </c:cat>
          <c:val>
            <c:numRef>
              <c:f>'[crat_10_niv_var_ctyp_2_cfac_10 (1).xlsx]crat_10_cfac_10 '!$I$507</c:f>
              <c:numCache>
                <c:formatCode>0.0000000</c:formatCode>
                <c:ptCount val="1"/>
                <c:pt idx="0">
                  <c:v>7.1354966404800033E-2</c:v>
                </c:pt>
              </c:numCache>
            </c:numRef>
          </c:val>
        </c:ser>
        <c:ser>
          <c:idx val="2"/>
          <c:order val="1"/>
          <c:tx>
            <c:strRef>
              <c:f>'[crat_10_niv_var_ctyp_2_cfac_10 (1).xlsx]crat_10_cfac_10 '!$G$506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(1).xlsx]crat_10_cfac_10 '!$G$510</c:f>
                <c:numCache>
                  <c:formatCode>General</c:formatCode>
                  <c:ptCount val="1"/>
                  <c:pt idx="0">
                    <c:v>9.247029226373514E-3</c:v>
                  </c:pt>
                </c:numCache>
              </c:numRef>
            </c:plus>
            <c:minus>
              <c:numRef>
                <c:f>'[crat_10_niv_var_ctyp_2_cfac_10 (1).xlsx]crat_10_cfac_10 '!$G$510</c:f>
                <c:numCache>
                  <c:formatCode>General</c:formatCode>
                  <c:ptCount val="1"/>
                  <c:pt idx="0">
                    <c:v>9.247029226373514E-3</c:v>
                  </c:pt>
                </c:numCache>
              </c:numRef>
            </c:minus>
          </c:errBars>
          <c:cat>
            <c:numLit>
              <c:formatCode>General</c:formatCode>
              <c:ptCount val="1"/>
              <c:pt idx="0">
                <c:v>1</c:v>
              </c:pt>
            </c:numLit>
          </c:cat>
          <c:val>
            <c:numRef>
              <c:f>'[crat_10_niv_var_ctyp_2_cfac_10 (1).xlsx]crat_10_cfac_10 '!$G$507</c:f>
              <c:numCache>
                <c:formatCode>0.0000000</c:formatCode>
                <c:ptCount val="1"/>
                <c:pt idx="0">
                  <c:v>3.145337711260001E-2</c:v>
                </c:pt>
              </c:numCache>
            </c:numRef>
          </c:val>
        </c:ser>
        <c:ser>
          <c:idx val="1"/>
          <c:order val="2"/>
          <c:tx>
            <c:strRef>
              <c:f>'[crat_10_niv_var_ctyp_2_cfac_10 (1).xlsx]crat_10_cfac_10 '!$E$506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(1).xlsx]crat_10_cfac_10 '!$E$510</c:f>
                <c:numCache>
                  <c:formatCode>General</c:formatCode>
                  <c:ptCount val="1"/>
                  <c:pt idx="0">
                    <c:v>5.0764558757882125E-3</c:v>
                  </c:pt>
                </c:numCache>
              </c:numRef>
            </c:plus>
            <c:minus>
              <c:numRef>
                <c:f>'[crat_10_niv_var_ctyp_2_cfac_10 (1).xlsx]crat_10_cfac_10 '!$E$510</c:f>
                <c:numCache>
                  <c:formatCode>General</c:formatCode>
                  <c:ptCount val="1"/>
                  <c:pt idx="0">
                    <c:v>5.0764558757882125E-3</c:v>
                  </c:pt>
                </c:numCache>
              </c:numRef>
            </c:minus>
          </c:errBars>
          <c:cat>
            <c:numLit>
              <c:formatCode>General</c:formatCode>
              <c:ptCount val="1"/>
              <c:pt idx="0">
                <c:v>1</c:v>
              </c:pt>
            </c:numLit>
          </c:cat>
          <c:val>
            <c:numRef>
              <c:f>'[crat_10_niv_var_ctyp_2_cfac_10 (1).xlsx]crat_10_cfac_10 '!$E$507</c:f>
              <c:numCache>
                <c:formatCode>0.0000000</c:formatCode>
                <c:ptCount val="1"/>
                <c:pt idx="0">
                  <c:v>1.7742812220400001E-2</c:v>
                </c:pt>
              </c:numCache>
            </c:numRef>
          </c:val>
        </c:ser>
        <c:ser>
          <c:idx val="0"/>
          <c:order val="3"/>
          <c:tx>
            <c:strRef>
              <c:f>'[crat_10_niv_var_ctyp_2_cfac_10 (1).xlsx]crat_10_cfac_10 '!$C$506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(1).xlsx]crat_10_cfac_10 '!$C$510</c:f>
                <c:numCache>
                  <c:formatCode>General</c:formatCode>
                  <c:ptCount val="1"/>
                  <c:pt idx="0">
                    <c:v>3.0040313952872837E-3</c:v>
                  </c:pt>
                </c:numCache>
              </c:numRef>
            </c:plus>
            <c:minus>
              <c:numRef>
                <c:f>'[crat_10_niv_var_ctyp_2_cfac_10 (1).xlsx]crat_10_cfac_10 '!$C$510</c:f>
                <c:numCache>
                  <c:formatCode>General</c:formatCode>
                  <c:ptCount val="1"/>
                  <c:pt idx="0">
                    <c:v>3.0040313952872837E-3</c:v>
                  </c:pt>
                </c:numCache>
              </c:numRef>
            </c:minus>
          </c:errBars>
          <c:cat>
            <c:numLit>
              <c:formatCode>General</c:formatCode>
              <c:ptCount val="1"/>
              <c:pt idx="0">
                <c:v>1</c:v>
              </c:pt>
            </c:numLit>
          </c:cat>
          <c:val>
            <c:numRef>
              <c:f>'[crat_10_niv_var_ctyp_2_cfac_10 (1).xlsx]crat_10_cfac_10 '!$C$507</c:f>
              <c:numCache>
                <c:formatCode>0.0000000</c:formatCode>
                <c:ptCount val="1"/>
                <c:pt idx="0">
                  <c:v>1.13026887686E-2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4592512"/>
        <c:axId val="104594432"/>
      </c:barChart>
      <c:catAx>
        <c:axId val="104592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594432"/>
        <c:crosses val="autoZero"/>
        <c:auto val="1"/>
        <c:lblAlgn val="ctr"/>
        <c:lblOffset val="100"/>
        <c:noMultiLvlLbl val="0"/>
      </c:catAx>
      <c:valAx>
        <c:axId val="104594432"/>
        <c:scaling>
          <c:orientation val="minMax"/>
        </c:scaling>
        <c:delete val="0"/>
        <c:axPos val="l"/>
        <c:majorGridlines/>
        <c:numFmt formatCode="0.00" sourceLinked="0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1045925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800">
              <a:latin typeface="Cambria Math" panose="02040503050406030204" pitchFamily="18" charset="0"/>
              <a:ea typeface="Cambria Math" panose="020405030504060302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terface Error mea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26604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2015-01-01T02:41:25Z</dcterms:created>
  <dcterms:modified xsi:type="dcterms:W3CDTF">2015-01-01T02:44:14Z</dcterms:modified>
</cp:coreProperties>
</file>