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376" y="-900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9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460" y="256331"/>
            <a:ext cx="2715418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4204" y="256331"/>
            <a:ext cx="7978617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113109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03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861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54849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9"/>
            <a:ext cx="330914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2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6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Flowchart: Process 437"/>
          <p:cNvSpPr/>
          <p:nvPr/>
        </p:nvSpPr>
        <p:spPr>
          <a:xfrm>
            <a:off x="685800" y="238498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-2705100" y="5918386"/>
            <a:ext cx="14478000" cy="1244414"/>
          </a:xfrm>
          <a:prstGeom prst="rect">
            <a:avLst/>
          </a:prstGeom>
          <a:solidFill>
            <a:schemeClr val="bg1"/>
          </a:solidFill>
          <a:ln w="358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Arrow Connector 356"/>
          <p:cNvCxnSpPr/>
          <p:nvPr/>
        </p:nvCxnSpPr>
        <p:spPr>
          <a:xfrm flipH="1">
            <a:off x="685801" y="6039223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5132244" y="6039223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/>
              <p:cNvSpPr txBox="1"/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2" name="TextBox 4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Rectangle 433"/>
          <p:cNvSpPr/>
          <p:nvPr/>
        </p:nvSpPr>
        <p:spPr>
          <a:xfrm>
            <a:off x="-2819400" y="-1219200"/>
            <a:ext cx="3390900" cy="8305800"/>
          </a:xfrm>
          <a:prstGeom prst="rect">
            <a:avLst/>
          </a:prstGeom>
          <a:solidFill>
            <a:schemeClr val="bg1"/>
          </a:solidFill>
          <a:ln w="206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/>
              <p:cNvSpPr txBox="1"/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5" name="TextBox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Straight Arrow Connector 435"/>
          <p:cNvCxnSpPr/>
          <p:nvPr/>
        </p:nvCxnSpPr>
        <p:spPr>
          <a:xfrm flipV="1">
            <a:off x="228601" y="238498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>
            <a:off x="228601" y="3171159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548643" y="24233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H="1">
            <a:off x="548639" y="42137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548639" y="60572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H="1">
            <a:off x="548639" y="7886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H="1">
            <a:off x="548647" y="96965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548643" y="11487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548643" y="133304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>
            <a:off x="548643" y="15159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548639" y="17030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548635" y="188204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548635" y="206639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548635" y="224927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>
            <a:off x="548643" y="24303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>
            <a:off x="548639" y="260937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H="1">
            <a:off x="548639" y="279371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548639" y="297659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flipH="1">
            <a:off x="548651" y="318161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flipH="1">
            <a:off x="548647" y="336066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flipH="1">
            <a:off x="548647" y="35450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H="1">
            <a:off x="548647" y="372788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H="1">
            <a:off x="548655" y="390893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H="1">
            <a:off x="548651" y="408798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>
            <a:off x="548651" y="427232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>
            <a:off x="548651" y="445520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548659" y="462194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>
            <a:off x="548655" y="4800991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>
            <a:off x="548655" y="498533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>
            <a:off x="548655" y="516821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H="1">
            <a:off x="548663" y="534926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flipH="1">
            <a:off x="548659" y="5528315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H="1">
            <a:off x="548659" y="571265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/>
          <p:nvPr/>
        </p:nvCxnSpPr>
        <p:spPr>
          <a:xfrm flipV="1">
            <a:off x="8916013" y="298467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TextBox 471"/>
              <p:cNvSpPr txBox="1"/>
              <p:nvPr/>
            </p:nvSpPr>
            <p:spPr>
              <a:xfrm>
                <a:off x="9242612" y="286050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2" name="TextBox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612" y="2860504"/>
                <a:ext cx="838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V="1">
            <a:off x="8915562" y="279550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8906541" y="260936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8925485" y="242974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8925485" y="224976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8926095" y="390892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8921783" y="370976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8906541" y="352362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8926095" y="3343999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926095" y="3164021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8925485" y="4818089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925034" y="4628915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935567" y="445520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935567" y="427232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935567" y="408798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916013" y="572788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915562" y="553870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922572" y="535257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8926095" y="517294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8926095" y="499296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8911701" y="188361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911250" y="169444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8902229" y="150830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8921783" y="132867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8921783" y="114869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921783" y="206295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8925034" y="788583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8916013" y="60571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8921783" y="42137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8921783" y="97148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2819400" y="-1168214"/>
            <a:ext cx="14478000" cy="1244414"/>
          </a:xfrm>
          <a:prstGeom prst="rect">
            <a:avLst/>
          </a:prstGeom>
          <a:solidFill>
            <a:schemeClr val="bg1"/>
          </a:solidFill>
          <a:ln w="298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8922572" y="242845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8" idx="0"/>
            <a:endCxn id="438" idx="2"/>
          </p:cNvCxnSpPr>
          <p:nvPr/>
        </p:nvCxnSpPr>
        <p:spPr>
          <a:xfrm>
            <a:off x="4800600" y="238498"/>
            <a:ext cx="0" cy="5486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38" idx="1"/>
            <a:endCxn id="438" idx="3"/>
          </p:cNvCxnSpPr>
          <p:nvPr/>
        </p:nvCxnSpPr>
        <p:spPr>
          <a:xfrm>
            <a:off x="685800" y="2981698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ight Triangle 233"/>
          <p:cNvSpPr/>
          <p:nvPr/>
        </p:nvSpPr>
        <p:spPr>
          <a:xfrm>
            <a:off x="4800599" y="2134970"/>
            <a:ext cx="1600201" cy="841623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ight Triangle 234"/>
          <p:cNvSpPr/>
          <p:nvPr/>
        </p:nvSpPr>
        <p:spPr>
          <a:xfrm rot="16200000">
            <a:off x="3571609" y="1755676"/>
            <a:ext cx="857800" cy="160021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/>
          <p:nvPr/>
        </p:nvCxnSpPr>
        <p:spPr>
          <a:xfrm flipH="1" flipV="1">
            <a:off x="7759234" y="242854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00404" y="2976593"/>
            <a:ext cx="1600206" cy="2751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800610" y="2976593"/>
            <a:ext cx="1600190" cy="2751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943596" y="4295310"/>
            <a:ext cx="2967654" cy="1432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85800" y="4295311"/>
            <a:ext cx="2971807" cy="1432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>
            <a:off x="6400800" y="2981698"/>
            <a:ext cx="2501428" cy="1313613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Triangle 144"/>
          <p:cNvSpPr/>
          <p:nvPr/>
        </p:nvSpPr>
        <p:spPr>
          <a:xfrm rot="16200000">
            <a:off x="1273802" y="2393720"/>
            <a:ext cx="1338626" cy="251458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/>
          <p:cNvCxnSpPr>
            <a:stCxn id="234" idx="0"/>
            <a:endCxn id="21" idx="4"/>
          </p:cNvCxnSpPr>
          <p:nvPr/>
        </p:nvCxnSpPr>
        <p:spPr>
          <a:xfrm>
            <a:off x="4800599" y="2134970"/>
            <a:ext cx="4101629" cy="216034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4"/>
            <a:endCxn id="145" idx="0"/>
          </p:cNvCxnSpPr>
          <p:nvPr/>
        </p:nvCxnSpPr>
        <p:spPr>
          <a:xfrm flipH="1">
            <a:off x="685824" y="2126882"/>
            <a:ext cx="4114791" cy="219344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800599" y="238498"/>
            <a:ext cx="1" cy="1896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800599" y="2134970"/>
            <a:ext cx="16" cy="27520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800615" y="4887068"/>
            <a:ext cx="0" cy="8416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5800" y="2981698"/>
            <a:ext cx="2514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400800" y="2981698"/>
            <a:ext cx="2514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200403" y="2984682"/>
            <a:ext cx="160021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84739" y="2976593"/>
            <a:ext cx="1616061" cy="51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9</cp:revision>
  <dcterms:created xsi:type="dcterms:W3CDTF">2014-12-24T17:31:02Z</dcterms:created>
  <dcterms:modified xsi:type="dcterms:W3CDTF">2014-12-31T23:12:53Z</dcterms:modified>
</cp:coreProperties>
</file>