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48" y="-564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9"/>
            <a:ext cx="85496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460" y="256331"/>
            <a:ext cx="2715418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4204" y="256331"/>
            <a:ext cx="7978617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113109"/>
            <a:ext cx="85496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2712932"/>
            <a:ext cx="85496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203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8861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54847"/>
            <a:ext cx="330914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54849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9"/>
            <a:ext cx="330914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480560"/>
            <a:ext cx="60350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93522"/>
            <a:ext cx="90525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932596"/>
            <a:ext cx="31851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Flowchart: Process 437"/>
          <p:cNvSpPr/>
          <p:nvPr/>
        </p:nvSpPr>
        <p:spPr>
          <a:xfrm>
            <a:off x="685800" y="238498"/>
            <a:ext cx="8229600" cy="54864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-457177" y="4587290"/>
            <a:ext cx="2286000" cy="228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759070" y="4584882"/>
            <a:ext cx="2286000" cy="228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-2705100" y="5918386"/>
            <a:ext cx="14478000" cy="1244414"/>
          </a:xfrm>
          <a:prstGeom prst="rect">
            <a:avLst/>
          </a:prstGeom>
          <a:solidFill>
            <a:schemeClr val="bg1"/>
          </a:solidFill>
          <a:ln w="358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72400" y="-908849"/>
            <a:ext cx="2286000" cy="228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-457205" y="-900151"/>
            <a:ext cx="2286000" cy="228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Arrow Connector 356"/>
          <p:cNvCxnSpPr/>
          <p:nvPr/>
        </p:nvCxnSpPr>
        <p:spPr>
          <a:xfrm flipH="1">
            <a:off x="685801" y="6039223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5132244" y="6039223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/>
              <p:cNvSpPr txBox="1"/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2" name="TextBox 4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" name="Rectangle 432"/>
          <p:cNvSpPr/>
          <p:nvPr/>
        </p:nvSpPr>
        <p:spPr>
          <a:xfrm>
            <a:off x="8991599" y="-1219200"/>
            <a:ext cx="2667001" cy="8305800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-2819400" y="-1219200"/>
            <a:ext cx="3390900" cy="8305800"/>
          </a:xfrm>
          <a:prstGeom prst="rect">
            <a:avLst/>
          </a:prstGeom>
          <a:solidFill>
            <a:schemeClr val="bg1"/>
          </a:solidFill>
          <a:ln w="206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/>
              <p:cNvSpPr txBox="1"/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5" name="TextBox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Straight Arrow Connector 435"/>
          <p:cNvCxnSpPr/>
          <p:nvPr/>
        </p:nvCxnSpPr>
        <p:spPr>
          <a:xfrm flipV="1">
            <a:off x="228601" y="238498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>
            <a:off x="228601" y="3171159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548643" y="24233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H="1">
            <a:off x="548639" y="42137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548639" y="60572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H="1">
            <a:off x="548639" y="7886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H="1">
            <a:off x="548647" y="96965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H="1">
            <a:off x="548643" y="11487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548643" y="133304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>
            <a:off x="548643" y="15159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548639" y="17030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548635" y="188204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548635" y="206639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>
            <a:off x="548635" y="224927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>
            <a:off x="548643" y="24303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H="1">
            <a:off x="548639" y="260937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H="1">
            <a:off x="548639" y="279371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548639" y="297659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flipH="1">
            <a:off x="548651" y="318161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flipH="1">
            <a:off x="548647" y="336066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flipH="1">
            <a:off x="548647" y="35450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H="1">
            <a:off x="548647" y="372788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flipH="1">
            <a:off x="548655" y="390893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H="1">
            <a:off x="548651" y="408798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>
            <a:off x="548651" y="427232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>
            <a:off x="548651" y="445520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548659" y="462194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>
            <a:off x="548655" y="4800991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>
            <a:off x="548655" y="498533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>
            <a:off x="548655" y="516821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H="1">
            <a:off x="548663" y="534926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flipH="1">
            <a:off x="548659" y="5528315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H="1">
            <a:off x="548659" y="571265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/>
          <p:nvPr/>
        </p:nvCxnSpPr>
        <p:spPr>
          <a:xfrm flipV="1">
            <a:off x="8916013" y="298467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TextBox 471"/>
              <p:cNvSpPr txBox="1"/>
              <p:nvPr/>
            </p:nvSpPr>
            <p:spPr>
              <a:xfrm>
                <a:off x="9242612" y="286050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2" name="TextBox 4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612" y="2860504"/>
                <a:ext cx="8382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V="1">
            <a:off x="8915562" y="279550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8906541" y="260936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8925485" y="242974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8925485" y="224976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8926095" y="390892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8921783" y="370976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8906541" y="352362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8926095" y="3343999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8926095" y="3164021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8925485" y="4818089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8925034" y="4628915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935567" y="445520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8935567" y="427232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935567" y="408798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8916013" y="572788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915562" y="553870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922572" y="535257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8926095" y="517294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8926095" y="499296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8911701" y="188361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911250" y="169444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8902229" y="150830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8921783" y="132867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8921783" y="114869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8921783" y="206295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8925034" y="788583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8916013" y="60571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8921783" y="42137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8921783" y="97148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657600" y="1902174"/>
            <a:ext cx="2286000" cy="228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-2819400" y="-1168214"/>
            <a:ext cx="14478000" cy="1244414"/>
          </a:xfrm>
          <a:prstGeom prst="rect">
            <a:avLst/>
          </a:prstGeom>
          <a:solidFill>
            <a:schemeClr val="bg1"/>
          </a:solidFill>
          <a:ln w="298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778783" y="5727886"/>
            <a:ext cx="1143000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915400" y="4584882"/>
            <a:ext cx="0" cy="1143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8922572" y="242845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918137" y="234151"/>
            <a:ext cx="0" cy="1147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696200" y="234151"/>
            <a:ext cx="122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60" idx="6"/>
          </p:cNvCxnSpPr>
          <p:nvPr/>
        </p:nvCxnSpPr>
        <p:spPr>
          <a:xfrm>
            <a:off x="685828" y="5730290"/>
            <a:ext cx="1142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0" idx="0"/>
          </p:cNvCxnSpPr>
          <p:nvPr/>
        </p:nvCxnSpPr>
        <p:spPr>
          <a:xfrm flipH="1">
            <a:off x="685800" y="4587290"/>
            <a:ext cx="23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57" idx="6"/>
          </p:cNvCxnSpPr>
          <p:nvPr/>
        </p:nvCxnSpPr>
        <p:spPr>
          <a:xfrm>
            <a:off x="685800" y="238498"/>
            <a:ext cx="1142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157" idx="4"/>
          </p:cNvCxnSpPr>
          <p:nvPr/>
        </p:nvCxnSpPr>
        <p:spPr>
          <a:xfrm>
            <a:off x="685795" y="242330"/>
            <a:ext cx="0" cy="1143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2014-12-24T17:31:02Z</dcterms:created>
  <dcterms:modified xsi:type="dcterms:W3CDTF">2014-12-31T22:10:42Z</dcterms:modified>
</cp:coreProperties>
</file>