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4572000" cy="3200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806" y="-312"/>
      </p:cViewPr>
      <p:guideLst>
        <p:guide orient="horz" pos="1008"/>
        <p:guide pos="14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8C6-4F79-442C-9865-ABF28CB3EA24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7B043-6696-4A90-8385-AFBAD827E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5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79488" y="685800"/>
            <a:ext cx="48990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7B043-6696-4A90-8385-AFBAD827E7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2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994200"/>
            <a:ext cx="3886200" cy="686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13560"/>
            <a:ext cx="3200400" cy="817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4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2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7482" y="128166"/>
            <a:ext cx="1234281" cy="2730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640" y="128166"/>
            <a:ext cx="3626644" cy="2730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9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6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7" y="2056556"/>
            <a:ext cx="3886200" cy="6356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1356467"/>
            <a:ext cx="3886200" cy="7000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638" y="746762"/>
            <a:ext cx="2430463" cy="21121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81300" y="746762"/>
            <a:ext cx="2430463" cy="21121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0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8165"/>
            <a:ext cx="41148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2" y="716388"/>
            <a:ext cx="2020094" cy="298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2" y="1014943"/>
            <a:ext cx="2020094" cy="18439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5" y="716388"/>
            <a:ext cx="2020888" cy="298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5" y="1014943"/>
            <a:ext cx="2020888" cy="18439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0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0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2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2" y="127423"/>
            <a:ext cx="1504157" cy="5422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6" y="127425"/>
            <a:ext cx="2555875" cy="27314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2" y="669715"/>
            <a:ext cx="1504157" cy="2189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1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2240280"/>
            <a:ext cx="2743200" cy="2644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285962"/>
            <a:ext cx="2743200" cy="19202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2504758"/>
            <a:ext cx="2743200" cy="3756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9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28165"/>
            <a:ext cx="4114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6762"/>
            <a:ext cx="4114800" cy="2112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2966298"/>
            <a:ext cx="10668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2966298"/>
            <a:ext cx="14478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2966298"/>
            <a:ext cx="10668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6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lowchart: Process 205"/>
          <p:cNvSpPr/>
          <p:nvPr/>
        </p:nvSpPr>
        <p:spPr>
          <a:xfrm>
            <a:off x="228605" y="228600"/>
            <a:ext cx="4103905" cy="2748304"/>
          </a:xfrm>
          <a:prstGeom prst="flowChartProcess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  <p:sp>
        <p:nvSpPr>
          <p:cNvPr id="207" name="Right Triangle 206"/>
          <p:cNvSpPr/>
          <p:nvPr/>
        </p:nvSpPr>
        <p:spPr>
          <a:xfrm rot="10800000">
            <a:off x="3200416" y="228600"/>
            <a:ext cx="1142995" cy="1148104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ight Triangle 207"/>
          <p:cNvSpPr/>
          <p:nvPr/>
        </p:nvSpPr>
        <p:spPr>
          <a:xfrm>
            <a:off x="228600" y="1821663"/>
            <a:ext cx="1142995" cy="1143000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Straight Connector 208"/>
          <p:cNvCxnSpPr>
            <a:stCxn id="208" idx="0"/>
            <a:endCxn id="208" idx="4"/>
          </p:cNvCxnSpPr>
          <p:nvPr/>
        </p:nvCxnSpPr>
        <p:spPr>
          <a:xfrm>
            <a:off x="228600" y="1821663"/>
            <a:ext cx="1142995" cy="114300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207" idx="0"/>
            <a:endCxn id="207" idx="4"/>
          </p:cNvCxnSpPr>
          <p:nvPr/>
        </p:nvCxnSpPr>
        <p:spPr>
          <a:xfrm flipH="1" flipV="1">
            <a:off x="3200416" y="228600"/>
            <a:ext cx="1142995" cy="1148104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208" idx="0"/>
            <a:endCxn id="207" idx="4"/>
          </p:cNvCxnSpPr>
          <p:nvPr/>
        </p:nvCxnSpPr>
        <p:spPr>
          <a:xfrm flipV="1">
            <a:off x="228600" y="228600"/>
            <a:ext cx="2971816" cy="1593063"/>
          </a:xfrm>
          <a:prstGeom prst="line">
            <a:avLst/>
          </a:prstGeom>
          <a:ln w="28575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208" idx="4"/>
            <a:endCxn id="207" idx="0"/>
          </p:cNvCxnSpPr>
          <p:nvPr/>
        </p:nvCxnSpPr>
        <p:spPr>
          <a:xfrm flipV="1">
            <a:off x="1371595" y="1376704"/>
            <a:ext cx="2971816" cy="1587959"/>
          </a:xfrm>
          <a:prstGeom prst="line">
            <a:avLst/>
          </a:prstGeom>
          <a:ln w="28575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endCxn id="207" idx="4"/>
          </p:cNvCxnSpPr>
          <p:nvPr/>
        </p:nvCxnSpPr>
        <p:spPr>
          <a:xfrm flipV="1">
            <a:off x="1371595" y="228600"/>
            <a:ext cx="1828821" cy="2736063"/>
          </a:xfrm>
          <a:prstGeom prst="line">
            <a:avLst/>
          </a:prstGeom>
          <a:ln w="28575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V="1">
            <a:off x="228600" y="228600"/>
            <a:ext cx="685800" cy="332272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228600" y="228600"/>
            <a:ext cx="1219200" cy="574052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228605" y="228600"/>
            <a:ext cx="1676395" cy="796532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228605" y="228600"/>
            <a:ext cx="2133595" cy="106680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V="1">
            <a:off x="228605" y="228600"/>
            <a:ext cx="2590795" cy="129540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838200" y="560872"/>
                <a:ext cx="495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0872"/>
                <a:ext cx="4953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0" name="Straight Connector 219"/>
          <p:cNvCxnSpPr/>
          <p:nvPr/>
        </p:nvCxnSpPr>
        <p:spPr>
          <a:xfrm flipV="1">
            <a:off x="419110" y="626866"/>
            <a:ext cx="2552690" cy="1316234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514363" y="1025132"/>
            <a:ext cx="2152637" cy="1139066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V="1">
            <a:off x="699143" y="1447800"/>
            <a:ext cx="1685917" cy="89636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V="1">
            <a:off x="866789" y="1821663"/>
            <a:ext cx="1266811" cy="652097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flipV="1">
            <a:off x="1066802" y="2147711"/>
            <a:ext cx="838198" cy="443089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1200156" y="2473760"/>
            <a:ext cx="514352" cy="285155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/>
              <p:cNvSpPr txBox="1"/>
              <p:nvPr/>
            </p:nvSpPr>
            <p:spPr>
              <a:xfrm>
                <a:off x="1349713" y="1556531"/>
                <a:ext cx="495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7" name="TextBox 2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713" y="1556531"/>
                <a:ext cx="4953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07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13</cp:revision>
  <dcterms:created xsi:type="dcterms:W3CDTF">2014-12-24T17:31:02Z</dcterms:created>
  <dcterms:modified xsi:type="dcterms:W3CDTF">2015-01-01T00:05:21Z</dcterms:modified>
</cp:coreProperties>
</file>