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06" y="-312"/>
      </p:cViewPr>
      <p:guideLst>
        <p:guide orient="horz" pos="100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4200"/>
            <a:ext cx="38862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13560"/>
            <a:ext cx="32004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482" y="128166"/>
            <a:ext cx="1234281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128166"/>
            <a:ext cx="3626644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056556"/>
            <a:ext cx="38862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356467"/>
            <a:ext cx="38862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300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716388"/>
            <a:ext cx="2020094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1014943"/>
            <a:ext cx="2020094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716388"/>
            <a:ext cx="20208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014943"/>
            <a:ext cx="20208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27423"/>
            <a:ext cx="1504157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27425"/>
            <a:ext cx="2555875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669715"/>
            <a:ext cx="1504157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240280"/>
            <a:ext cx="27432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85962"/>
            <a:ext cx="27432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04758"/>
            <a:ext cx="27432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6762"/>
            <a:ext cx="41148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966298"/>
            <a:ext cx="1447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228605" y="228600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207" name="Right Triangle 206"/>
          <p:cNvSpPr/>
          <p:nvPr/>
        </p:nvSpPr>
        <p:spPr>
          <a:xfrm rot="10800000">
            <a:off x="3200416" y="228600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/>
          <p:cNvSpPr/>
          <p:nvPr/>
        </p:nvSpPr>
        <p:spPr>
          <a:xfrm>
            <a:off x="228600" y="182166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8" idx="0"/>
            <a:endCxn id="208" idx="4"/>
          </p:cNvCxnSpPr>
          <p:nvPr/>
        </p:nvCxnSpPr>
        <p:spPr>
          <a:xfrm>
            <a:off x="228600" y="1821663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0"/>
            <a:endCxn id="207" idx="4"/>
          </p:cNvCxnSpPr>
          <p:nvPr/>
        </p:nvCxnSpPr>
        <p:spPr>
          <a:xfrm flipH="1" flipV="1">
            <a:off x="3200416" y="228600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0"/>
            <a:endCxn id="207" idx="4"/>
          </p:cNvCxnSpPr>
          <p:nvPr/>
        </p:nvCxnSpPr>
        <p:spPr>
          <a:xfrm flipV="1">
            <a:off x="228600" y="228600"/>
            <a:ext cx="2971816" cy="1593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8" idx="4"/>
            <a:endCxn id="207" idx="0"/>
          </p:cNvCxnSpPr>
          <p:nvPr/>
        </p:nvCxnSpPr>
        <p:spPr>
          <a:xfrm flipV="1">
            <a:off x="1371595" y="1376704"/>
            <a:ext cx="2971816" cy="1587959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7" idx="4"/>
          </p:cNvCxnSpPr>
          <p:nvPr/>
        </p:nvCxnSpPr>
        <p:spPr>
          <a:xfrm flipV="1">
            <a:off x="1371595" y="228600"/>
            <a:ext cx="1828821" cy="2736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228600" y="228600"/>
            <a:ext cx="685800" cy="33227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28600" y="228600"/>
            <a:ext cx="1219200" cy="57405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28605" y="228600"/>
            <a:ext cx="1676395" cy="79653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28605" y="228600"/>
            <a:ext cx="2133595" cy="10668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28605" y="228600"/>
            <a:ext cx="2590795" cy="12954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/>
          <p:nvPr/>
        </p:nvCxnSpPr>
        <p:spPr>
          <a:xfrm flipV="1">
            <a:off x="419110" y="394736"/>
            <a:ext cx="2906492" cy="154836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363" y="560872"/>
            <a:ext cx="3067037" cy="160332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76283" y="762000"/>
            <a:ext cx="3021063" cy="158216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866789" y="930204"/>
            <a:ext cx="2982957" cy="1543557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66802" y="1025132"/>
            <a:ext cx="2935344" cy="156566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200156" y="1200150"/>
            <a:ext cx="2990844" cy="155876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/>
          <p:cNvCxnSpPr/>
          <p:nvPr/>
        </p:nvCxnSpPr>
        <p:spPr>
          <a:xfrm flipV="1">
            <a:off x="1676400" y="1676401"/>
            <a:ext cx="2743200" cy="13710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133600" y="1943101"/>
            <a:ext cx="2198910" cy="11043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695578" y="2164199"/>
            <a:ext cx="1636932" cy="82589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3048000" y="2375116"/>
            <a:ext cx="1325891" cy="67232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200416" y="2527516"/>
            <a:ext cx="1325875" cy="67288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25602" y="2679915"/>
            <a:ext cx="1353089" cy="61498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15</cp:revision>
  <dcterms:created xsi:type="dcterms:W3CDTF">2014-12-24T17:31:02Z</dcterms:created>
  <dcterms:modified xsi:type="dcterms:W3CDTF">2015-01-01T00:05:48Z</dcterms:modified>
</cp:coreProperties>
</file>