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572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806" y="-312"/>
      </p:cViewPr>
      <p:guideLst>
        <p:guide orient="horz" pos="1008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994200"/>
            <a:ext cx="388620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13560"/>
            <a:ext cx="320040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482" y="128166"/>
            <a:ext cx="1234281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40" y="128166"/>
            <a:ext cx="3626644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056556"/>
            <a:ext cx="3886200" cy="635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356467"/>
            <a:ext cx="3886200" cy="7000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1300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716388"/>
            <a:ext cx="2020094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1014943"/>
            <a:ext cx="2020094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5" y="716388"/>
            <a:ext cx="2020888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5" y="1014943"/>
            <a:ext cx="2020888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27423"/>
            <a:ext cx="1504157" cy="5422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27425"/>
            <a:ext cx="2555875" cy="2731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669715"/>
            <a:ext cx="1504157" cy="218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240280"/>
            <a:ext cx="2743200" cy="264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285962"/>
            <a:ext cx="2743200" cy="1920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504758"/>
            <a:ext cx="2743200" cy="375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6762"/>
            <a:ext cx="4114800" cy="211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966298"/>
            <a:ext cx="1447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lowchart: Process 205"/>
          <p:cNvSpPr/>
          <p:nvPr/>
        </p:nvSpPr>
        <p:spPr>
          <a:xfrm>
            <a:off x="228605" y="228600"/>
            <a:ext cx="4103905" cy="2748304"/>
          </a:xfrm>
          <a:prstGeom prst="flowChartProcess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207" name="Right Triangle 206"/>
          <p:cNvSpPr/>
          <p:nvPr/>
        </p:nvSpPr>
        <p:spPr>
          <a:xfrm rot="10800000">
            <a:off x="3200416" y="228600"/>
            <a:ext cx="1142995" cy="1148104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ight Triangle 207"/>
          <p:cNvSpPr/>
          <p:nvPr/>
        </p:nvSpPr>
        <p:spPr>
          <a:xfrm>
            <a:off x="228600" y="1821663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>
            <a:stCxn id="208" idx="0"/>
            <a:endCxn id="208" idx="4"/>
          </p:cNvCxnSpPr>
          <p:nvPr/>
        </p:nvCxnSpPr>
        <p:spPr>
          <a:xfrm>
            <a:off x="228600" y="1821663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7" idx="0"/>
            <a:endCxn id="207" idx="4"/>
          </p:cNvCxnSpPr>
          <p:nvPr/>
        </p:nvCxnSpPr>
        <p:spPr>
          <a:xfrm flipH="1" flipV="1">
            <a:off x="3200416" y="228600"/>
            <a:ext cx="1142995" cy="1148104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8" idx="0"/>
            <a:endCxn id="207" idx="4"/>
          </p:cNvCxnSpPr>
          <p:nvPr/>
        </p:nvCxnSpPr>
        <p:spPr>
          <a:xfrm flipV="1">
            <a:off x="228600" y="228600"/>
            <a:ext cx="2971816" cy="1593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8" idx="4"/>
            <a:endCxn id="207" idx="0"/>
          </p:cNvCxnSpPr>
          <p:nvPr/>
        </p:nvCxnSpPr>
        <p:spPr>
          <a:xfrm flipV="1">
            <a:off x="1371595" y="1376704"/>
            <a:ext cx="2971816" cy="1587959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endCxn id="207" idx="4"/>
          </p:cNvCxnSpPr>
          <p:nvPr/>
        </p:nvCxnSpPr>
        <p:spPr>
          <a:xfrm flipV="1">
            <a:off x="1371595" y="228600"/>
            <a:ext cx="1828821" cy="2736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228600" y="228600"/>
            <a:ext cx="685800" cy="33227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28600" y="228600"/>
            <a:ext cx="1219200" cy="57405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28605" y="228600"/>
            <a:ext cx="1676395" cy="79653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28605" y="228600"/>
            <a:ext cx="2133595" cy="10668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228605" y="228600"/>
            <a:ext cx="2590795" cy="12954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Connector 219"/>
          <p:cNvCxnSpPr/>
          <p:nvPr/>
        </p:nvCxnSpPr>
        <p:spPr>
          <a:xfrm flipV="1">
            <a:off x="419110" y="394736"/>
            <a:ext cx="2906492" cy="154836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363" y="560872"/>
            <a:ext cx="3067037" cy="1603326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676283" y="762000"/>
            <a:ext cx="3021063" cy="158216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866789" y="930204"/>
            <a:ext cx="2982957" cy="1543557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1066802" y="1025132"/>
            <a:ext cx="2935344" cy="1565668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200156" y="1200150"/>
            <a:ext cx="2990844" cy="1558766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/>
              <p:cNvSpPr txBox="1"/>
              <p:nvPr/>
            </p:nvSpPr>
            <p:spPr>
              <a:xfrm>
                <a:off x="1349713" y="1573768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13" y="1573768"/>
                <a:ext cx="4953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Connector 262"/>
          <p:cNvCxnSpPr/>
          <p:nvPr/>
        </p:nvCxnSpPr>
        <p:spPr>
          <a:xfrm flipV="1">
            <a:off x="1676400" y="1676401"/>
            <a:ext cx="2743200" cy="137104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2133600" y="1943101"/>
            <a:ext cx="2198910" cy="110434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2695578" y="2164199"/>
            <a:ext cx="1636932" cy="825899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3048000" y="2375116"/>
            <a:ext cx="1325891" cy="672329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3200416" y="2527516"/>
            <a:ext cx="1325875" cy="672884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3325602" y="2679915"/>
            <a:ext cx="1353089" cy="614983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/>
              <p:cNvSpPr txBox="1"/>
              <p:nvPr/>
            </p:nvSpPr>
            <p:spPr>
              <a:xfrm>
                <a:off x="2985405" y="946716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405" y="946716"/>
                <a:ext cx="4953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/>
              <p:cNvSpPr txBox="1"/>
              <p:nvPr/>
            </p:nvSpPr>
            <p:spPr>
              <a:xfrm>
                <a:off x="3383820" y="2221320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20" y="2221320"/>
                <a:ext cx="4953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/>
          <p:cNvCxnSpPr/>
          <p:nvPr/>
        </p:nvCxnSpPr>
        <p:spPr>
          <a:xfrm>
            <a:off x="228605" y="2054778"/>
            <a:ext cx="914395" cy="90988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28605" y="2286000"/>
            <a:ext cx="685795" cy="67866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228600" y="2737191"/>
            <a:ext cx="228600" cy="23971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228605" y="2509720"/>
            <a:ext cx="428622" cy="45494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16</cp:revision>
  <dcterms:created xsi:type="dcterms:W3CDTF">2014-12-24T17:31:02Z</dcterms:created>
  <dcterms:modified xsi:type="dcterms:W3CDTF">2015-01-01T00:08:43Z</dcterms:modified>
</cp:coreProperties>
</file>