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24" y="-9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C1A1-BC6B-4C18-BBAB-9882EE1FB970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3CB6-0CEB-405F-A2CF-290FB06C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2" t="25268" r="9847" b="10116"/>
          <a:stretch/>
        </p:blipFill>
        <p:spPr bwMode="auto">
          <a:xfrm>
            <a:off x="103584" y="151208"/>
            <a:ext cx="7108032" cy="472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3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2014-12-31T00:33:59Z</dcterms:created>
  <dcterms:modified xsi:type="dcterms:W3CDTF">2014-12-31T00:44:50Z</dcterms:modified>
</cp:coreProperties>
</file>