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F005-0279-4122-A222-38D15BCA553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6FA7-0F19-48EF-94AD-A13A16D7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723900" y="9906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6200" y="1339334"/>
                <a:ext cx="129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0.0254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339334"/>
                <a:ext cx="12954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723900" y="5063613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200" y="5412347"/>
                <a:ext cx="129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0.0254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412347"/>
                <a:ext cx="1295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23900" y="2057400"/>
            <a:ext cx="0" cy="3048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6200" y="3396734"/>
                <a:ext cx="129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0.0</m:t>
                      </m:r>
                      <m:r>
                        <a:rPr lang="en-US" b="0" i="1" dirty="0" smtClean="0">
                          <a:latin typeface="Cambria Math"/>
                        </a:rPr>
                        <m:t>508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96734"/>
                <a:ext cx="12954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734300" y="1062335"/>
                <a:ext cx="1295400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Open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boundary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condition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0" y="1062335"/>
                <a:ext cx="1295400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734300" y="5177135"/>
                <a:ext cx="1295400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Open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boundary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condition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0" y="5177135"/>
                <a:ext cx="1295400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734300" y="3396734"/>
                <a:ext cx="129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Web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0" y="3396734"/>
                <a:ext cx="1295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33500" y="990600"/>
            <a:ext cx="64008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500" y="2057400"/>
            <a:ext cx="6400800" cy="304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3500" y="5105400"/>
            <a:ext cx="64008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3500" y="457200"/>
            <a:ext cx="6400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886200" y="272534"/>
                <a:ext cx="129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0.2032 </m:t>
                      </m:r>
                      <m:r>
                        <a:rPr lang="en-US" b="0" i="1" dirty="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2534"/>
                <a:ext cx="12954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3429000" y="34671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86400" y="34671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28552" y="2839065"/>
            <a:ext cx="2072148" cy="121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886200" y="2658070"/>
                <a:ext cx="129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0.0254 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58070"/>
                <a:ext cx="12954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29" idx="0"/>
          </p:cNvCxnSpPr>
          <p:nvPr/>
        </p:nvCxnSpPr>
        <p:spPr>
          <a:xfrm flipV="1">
            <a:off x="3543300" y="2658070"/>
            <a:ext cx="0" cy="809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0"/>
          </p:cNvCxnSpPr>
          <p:nvPr/>
        </p:nvCxnSpPr>
        <p:spPr>
          <a:xfrm flipV="1">
            <a:off x="5600700" y="2658070"/>
            <a:ext cx="0" cy="809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0"/>
          </p:cNvCxnSpPr>
          <p:nvPr/>
        </p:nvCxnSpPr>
        <p:spPr>
          <a:xfrm>
            <a:off x="5600700" y="3467100"/>
            <a:ext cx="8001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4"/>
          </p:cNvCxnSpPr>
          <p:nvPr/>
        </p:nvCxnSpPr>
        <p:spPr>
          <a:xfrm>
            <a:off x="5600700" y="3695700"/>
            <a:ext cx="8001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400800" y="3396734"/>
                <a:ext cx="1066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0.0</m:t>
                      </m:r>
                      <m:r>
                        <a:rPr lang="en-US" b="0" i="1" dirty="0" smtClean="0">
                          <a:latin typeface="Cambria Math"/>
                        </a:rPr>
                        <m:t>0635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96734"/>
                <a:ext cx="1066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1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6172200" y="3048000"/>
            <a:ext cx="0" cy="4206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172200" y="3695700"/>
            <a:ext cx="0" cy="419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4762500" y="6248400"/>
                <a:ext cx="3086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ap</m:t>
                      </m:r>
                      <m:r>
                        <a:rPr lang="en-US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height</m:t>
                      </m:r>
                      <m:r>
                        <a:rPr lang="en-US" i="0" dirty="0" smtClean="0">
                          <a:latin typeface="Cambria Math"/>
                        </a:rPr>
                        <m:t>: </m:t>
                      </m:r>
                      <m:r>
                        <a:rPr lang="en-US" i="1" dirty="0" smtClean="0">
                          <a:latin typeface="Cambria Math"/>
                        </a:rPr>
                        <m:t>0.794 </m:t>
                      </m:r>
                      <m:r>
                        <a:rPr lang="en-US" i="1" dirty="0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6248400"/>
                <a:ext cx="30861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2015-01-07T22:18:10Z</dcterms:created>
  <dcterms:modified xsi:type="dcterms:W3CDTF">2015-01-07T22:30:45Z</dcterms:modified>
</cp:coreProperties>
</file>