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75" d="100"/>
          <a:sy n="75" d="100"/>
        </p:scale>
        <p:origin x="-1164" y="-384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5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30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3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2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11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5" y="1125752"/>
            <a:ext cx="4243865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5" y="1594911"/>
            <a:ext cx="4243865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200240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052410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9" t="25216" r="9907" b="10113"/>
          <a:stretch/>
        </p:blipFill>
        <p:spPr bwMode="auto">
          <a:xfrm>
            <a:off x="111126" y="149225"/>
            <a:ext cx="7092949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20574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33600" y="149225"/>
            <a:ext cx="5181600" cy="1908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2971800"/>
            <a:ext cx="4495800" cy="434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7315200" y="149225"/>
            <a:ext cx="2171723" cy="3257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848600" y="149225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01061" y="149225"/>
            <a:ext cx="0" cy="1019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15400" y="149225"/>
            <a:ext cx="0" cy="160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8600" y="2820987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01061" y="2387600"/>
            <a:ext cx="0" cy="1019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15400" y="1778000"/>
            <a:ext cx="0" cy="160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72400" y="2897187"/>
            <a:ext cx="1714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0" y="675004"/>
            <a:ext cx="1714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58200" y="1244600"/>
            <a:ext cx="102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77261" y="2311400"/>
            <a:ext cx="102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3"/>
          </p:cNvCxnSpPr>
          <p:nvPr/>
        </p:nvCxnSpPr>
        <p:spPr>
          <a:xfrm>
            <a:off x="8972561" y="1778000"/>
            <a:ext cx="5143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93355" y="1778000"/>
            <a:ext cx="52204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15261" y="3508375"/>
            <a:ext cx="1371600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772400" y="2311400"/>
            <a:ext cx="620955" cy="1196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15400" y="2311400"/>
            <a:ext cx="171461" cy="1196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715263" y="3508376"/>
            <a:ext cx="1371598" cy="22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715262" y="3508377"/>
            <a:ext cx="285738" cy="1371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Triangle 48"/>
          <p:cNvSpPr/>
          <p:nvPr/>
        </p:nvSpPr>
        <p:spPr>
          <a:xfrm rot="16200000">
            <a:off x="7970844" y="3763955"/>
            <a:ext cx="1146174" cy="108586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61447" y="4742973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871460" y="4742021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61447" y="4194175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986859" y="3537270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987378" y="3628547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477261" y="3537270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955280" y="3712691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624418" y="3859698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11414" y="4389120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69680" y="42611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69680" y="469630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497740" y="46972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8137608" y="4524375"/>
            <a:ext cx="200576" cy="213360"/>
          </a:xfrm>
          <a:prstGeom prst="mathMultiply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8411739" y="4236084"/>
            <a:ext cx="200576" cy="213360"/>
          </a:xfrm>
          <a:prstGeom prst="mathMultiply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8691964" y="3939380"/>
            <a:ext cx="200576" cy="213360"/>
          </a:xfrm>
          <a:prstGeom prst="mathMultiply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2014-12-31T00:34:30Z</dcterms:created>
  <dcterms:modified xsi:type="dcterms:W3CDTF">2014-12-31T08:55:54Z</dcterms:modified>
</cp:coreProperties>
</file>