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86800" cy="5943600"/>
  <p:notesSz cx="6858000" cy="9144000"/>
  <p:defaultTextStyle>
    <a:defPPr>
      <a:defRPr lang="en-US"/>
    </a:defPPr>
    <a:lvl1pPr marL="0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9915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9830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9745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9660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9575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19491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39405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59320" algn="l" defTabSz="8398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44" y="-168"/>
      </p:cViewPr>
      <p:guideLst>
        <p:guide orient="horz" pos="1872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685800"/>
            <a:ext cx="5010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915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9830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9745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9660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575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491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9405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9320" algn="l" defTabSz="8398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3925" y="685800"/>
            <a:ext cx="5010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846370"/>
            <a:ext cx="738378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3368040"/>
            <a:ext cx="608076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9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9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9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9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7215" y="238022"/>
            <a:ext cx="2345134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13" y="238022"/>
            <a:ext cx="6890624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3819316"/>
            <a:ext cx="7383780" cy="118046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2519152"/>
            <a:ext cx="7383780" cy="130016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99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98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97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96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95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94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9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93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14" y="1386842"/>
            <a:ext cx="4617879" cy="392250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472" y="1386842"/>
            <a:ext cx="4617879" cy="392250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38020"/>
            <a:ext cx="781812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1" y="1330433"/>
            <a:ext cx="3838179" cy="5544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915" indent="0">
              <a:buNone/>
              <a:defRPr sz="1800" b="1"/>
            </a:lvl2pPr>
            <a:lvl3pPr marL="839830" indent="0">
              <a:buNone/>
              <a:defRPr sz="1600" b="1"/>
            </a:lvl3pPr>
            <a:lvl4pPr marL="1259745" indent="0">
              <a:buNone/>
              <a:defRPr sz="1500" b="1"/>
            </a:lvl4pPr>
            <a:lvl5pPr marL="1679660" indent="0">
              <a:buNone/>
              <a:defRPr sz="1500" b="1"/>
            </a:lvl5pPr>
            <a:lvl6pPr marL="2099575" indent="0">
              <a:buNone/>
              <a:defRPr sz="1500" b="1"/>
            </a:lvl6pPr>
            <a:lvl7pPr marL="2519491" indent="0">
              <a:buNone/>
              <a:defRPr sz="1500" b="1"/>
            </a:lvl7pPr>
            <a:lvl8pPr marL="2939405" indent="0">
              <a:buNone/>
              <a:defRPr sz="1500" b="1"/>
            </a:lvl8pPr>
            <a:lvl9pPr marL="335932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1" y="1884892"/>
            <a:ext cx="3838179" cy="3424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1330433"/>
            <a:ext cx="3839687" cy="5544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915" indent="0">
              <a:buNone/>
              <a:defRPr sz="1800" b="1"/>
            </a:lvl2pPr>
            <a:lvl3pPr marL="839830" indent="0">
              <a:buNone/>
              <a:defRPr sz="1600" b="1"/>
            </a:lvl3pPr>
            <a:lvl4pPr marL="1259745" indent="0">
              <a:buNone/>
              <a:defRPr sz="1500" b="1"/>
            </a:lvl4pPr>
            <a:lvl5pPr marL="1679660" indent="0">
              <a:buNone/>
              <a:defRPr sz="1500" b="1"/>
            </a:lvl5pPr>
            <a:lvl6pPr marL="2099575" indent="0">
              <a:buNone/>
              <a:defRPr sz="1500" b="1"/>
            </a:lvl6pPr>
            <a:lvl7pPr marL="2519491" indent="0">
              <a:buNone/>
              <a:defRPr sz="1500" b="1"/>
            </a:lvl7pPr>
            <a:lvl8pPr marL="2939405" indent="0">
              <a:buNone/>
              <a:defRPr sz="1500" b="1"/>
            </a:lvl8pPr>
            <a:lvl9pPr marL="335932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884892"/>
            <a:ext cx="3839687" cy="3424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1" y="236643"/>
            <a:ext cx="2857898" cy="10071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00" y="236645"/>
            <a:ext cx="4856163" cy="507269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1" y="1243755"/>
            <a:ext cx="2857898" cy="4065588"/>
          </a:xfrm>
        </p:spPr>
        <p:txBody>
          <a:bodyPr/>
          <a:lstStyle>
            <a:lvl1pPr marL="0" indent="0">
              <a:buNone/>
              <a:defRPr sz="1300"/>
            </a:lvl1pPr>
            <a:lvl2pPr marL="419915" indent="0">
              <a:buNone/>
              <a:defRPr sz="1100"/>
            </a:lvl2pPr>
            <a:lvl3pPr marL="839830" indent="0">
              <a:buNone/>
              <a:defRPr sz="1000"/>
            </a:lvl3pPr>
            <a:lvl4pPr marL="1259745" indent="0">
              <a:buNone/>
              <a:defRPr sz="900"/>
            </a:lvl4pPr>
            <a:lvl5pPr marL="1679660" indent="0">
              <a:buNone/>
              <a:defRPr sz="900"/>
            </a:lvl5pPr>
            <a:lvl6pPr marL="2099575" indent="0">
              <a:buNone/>
              <a:defRPr sz="900"/>
            </a:lvl6pPr>
            <a:lvl7pPr marL="2519491" indent="0">
              <a:buNone/>
              <a:defRPr sz="900"/>
            </a:lvl7pPr>
            <a:lvl8pPr marL="2939405" indent="0">
              <a:buNone/>
              <a:defRPr sz="900"/>
            </a:lvl8pPr>
            <a:lvl9pPr marL="3359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4160520"/>
            <a:ext cx="5212080" cy="4911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531072"/>
            <a:ext cx="5212080" cy="3566160"/>
          </a:xfrm>
        </p:spPr>
        <p:txBody>
          <a:bodyPr/>
          <a:lstStyle>
            <a:lvl1pPr marL="0" indent="0">
              <a:buNone/>
              <a:defRPr sz="3000"/>
            </a:lvl1pPr>
            <a:lvl2pPr marL="419915" indent="0">
              <a:buNone/>
              <a:defRPr sz="2600"/>
            </a:lvl2pPr>
            <a:lvl3pPr marL="839830" indent="0">
              <a:buNone/>
              <a:defRPr sz="2200"/>
            </a:lvl3pPr>
            <a:lvl4pPr marL="1259745" indent="0">
              <a:buNone/>
              <a:defRPr sz="1800"/>
            </a:lvl4pPr>
            <a:lvl5pPr marL="1679660" indent="0">
              <a:buNone/>
              <a:defRPr sz="1800"/>
            </a:lvl5pPr>
            <a:lvl6pPr marL="2099575" indent="0">
              <a:buNone/>
              <a:defRPr sz="1800"/>
            </a:lvl6pPr>
            <a:lvl7pPr marL="2519491" indent="0">
              <a:buNone/>
              <a:defRPr sz="1800"/>
            </a:lvl7pPr>
            <a:lvl8pPr marL="2939405" indent="0">
              <a:buNone/>
              <a:defRPr sz="1800"/>
            </a:lvl8pPr>
            <a:lvl9pPr marL="335932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4651692"/>
            <a:ext cx="5212080" cy="697548"/>
          </a:xfrm>
        </p:spPr>
        <p:txBody>
          <a:bodyPr/>
          <a:lstStyle>
            <a:lvl1pPr marL="0" indent="0">
              <a:buNone/>
              <a:defRPr sz="1300"/>
            </a:lvl1pPr>
            <a:lvl2pPr marL="419915" indent="0">
              <a:buNone/>
              <a:defRPr sz="1100"/>
            </a:lvl2pPr>
            <a:lvl3pPr marL="839830" indent="0">
              <a:buNone/>
              <a:defRPr sz="1000"/>
            </a:lvl3pPr>
            <a:lvl4pPr marL="1259745" indent="0">
              <a:buNone/>
              <a:defRPr sz="900"/>
            </a:lvl4pPr>
            <a:lvl5pPr marL="1679660" indent="0">
              <a:buNone/>
              <a:defRPr sz="900"/>
            </a:lvl5pPr>
            <a:lvl6pPr marL="2099575" indent="0">
              <a:buNone/>
              <a:defRPr sz="900"/>
            </a:lvl6pPr>
            <a:lvl7pPr marL="2519491" indent="0">
              <a:buNone/>
              <a:defRPr sz="900"/>
            </a:lvl7pPr>
            <a:lvl8pPr marL="2939405" indent="0">
              <a:buNone/>
              <a:defRPr sz="900"/>
            </a:lvl8pPr>
            <a:lvl9pPr marL="3359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238020"/>
            <a:ext cx="7818120" cy="990600"/>
          </a:xfrm>
          <a:prstGeom prst="rect">
            <a:avLst/>
          </a:prstGeom>
        </p:spPr>
        <p:txBody>
          <a:bodyPr vert="horz" lIns="83983" tIns="41991" rIns="83983" bIns="419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386842"/>
            <a:ext cx="7818120" cy="3922501"/>
          </a:xfrm>
          <a:prstGeom prst="rect">
            <a:avLst/>
          </a:prstGeom>
        </p:spPr>
        <p:txBody>
          <a:bodyPr vert="horz" lIns="83983" tIns="41991" rIns="83983" bIns="419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5508840"/>
            <a:ext cx="2026920" cy="316442"/>
          </a:xfrm>
          <a:prstGeom prst="rect">
            <a:avLst/>
          </a:prstGeom>
        </p:spPr>
        <p:txBody>
          <a:bodyPr vert="horz" lIns="83983" tIns="41991" rIns="83983" bIns="4199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5508840"/>
            <a:ext cx="2750820" cy="316442"/>
          </a:xfrm>
          <a:prstGeom prst="rect">
            <a:avLst/>
          </a:prstGeom>
        </p:spPr>
        <p:txBody>
          <a:bodyPr vert="horz" lIns="83983" tIns="41991" rIns="83983" bIns="4199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5508840"/>
            <a:ext cx="2026920" cy="316442"/>
          </a:xfrm>
          <a:prstGeom prst="rect">
            <a:avLst/>
          </a:prstGeom>
        </p:spPr>
        <p:txBody>
          <a:bodyPr vert="horz" lIns="83983" tIns="41991" rIns="83983" bIns="4199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983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936" indent="-314936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2362" indent="-262447" algn="l" defTabSz="8398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787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702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617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532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448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363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278" indent="-209957" algn="l" defTabSz="8398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915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9830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745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660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575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491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405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320" algn="l" defTabSz="8398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lowchart: Process 222"/>
          <p:cNvSpPr/>
          <p:nvPr/>
        </p:nvSpPr>
        <p:spPr>
          <a:xfrm>
            <a:off x="228599" y="207320"/>
            <a:ext cx="8229600" cy="5486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>
            <a:stCxn id="223" idx="0"/>
            <a:endCxn id="223" idx="2"/>
          </p:cNvCxnSpPr>
          <p:nvPr/>
        </p:nvCxnSpPr>
        <p:spPr>
          <a:xfrm>
            <a:off x="4343399" y="207320"/>
            <a:ext cx="0" cy="5486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3" idx="1"/>
            <a:endCxn id="223" idx="3"/>
          </p:cNvCxnSpPr>
          <p:nvPr/>
        </p:nvCxnSpPr>
        <p:spPr>
          <a:xfrm>
            <a:off x="228599" y="2950520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ight Triangle 225"/>
          <p:cNvSpPr/>
          <p:nvPr/>
        </p:nvSpPr>
        <p:spPr>
          <a:xfrm rot="5400000">
            <a:off x="228628" y="21167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228594" y="211671"/>
            <a:ext cx="1143000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ight Triangle 227"/>
          <p:cNvSpPr/>
          <p:nvPr/>
        </p:nvSpPr>
        <p:spPr>
          <a:xfrm rot="5400000">
            <a:off x="4343402" y="294541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Triangle 228"/>
          <p:cNvSpPr/>
          <p:nvPr/>
        </p:nvSpPr>
        <p:spPr>
          <a:xfrm>
            <a:off x="4343405" y="1807520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Triangle 229"/>
          <p:cNvSpPr/>
          <p:nvPr/>
        </p:nvSpPr>
        <p:spPr>
          <a:xfrm rot="16200000">
            <a:off x="3200408" y="1810506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 rot="10800000">
            <a:off x="3200411" y="2950520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ight Triangle 231"/>
          <p:cNvSpPr/>
          <p:nvPr/>
        </p:nvSpPr>
        <p:spPr>
          <a:xfrm rot="10800000">
            <a:off x="7302033" y="211676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ight Triangle 238"/>
          <p:cNvSpPr/>
          <p:nvPr/>
        </p:nvSpPr>
        <p:spPr>
          <a:xfrm>
            <a:off x="228594" y="4538479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ight Triangle 239"/>
          <p:cNvSpPr/>
          <p:nvPr/>
        </p:nvSpPr>
        <p:spPr>
          <a:xfrm rot="16200000">
            <a:off x="7315202" y="455072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>
            <a:stCxn id="232" idx="0"/>
            <a:endCxn id="232" idx="4"/>
          </p:cNvCxnSpPr>
          <p:nvPr/>
        </p:nvCxnSpPr>
        <p:spPr>
          <a:xfrm flipH="1" flipV="1">
            <a:off x="7302033" y="211676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40" idx="4"/>
            <a:endCxn id="240" idx="0"/>
          </p:cNvCxnSpPr>
          <p:nvPr/>
        </p:nvCxnSpPr>
        <p:spPr>
          <a:xfrm flipH="1">
            <a:off x="7315200" y="4550726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0"/>
            <a:endCxn id="239" idx="4"/>
          </p:cNvCxnSpPr>
          <p:nvPr/>
        </p:nvCxnSpPr>
        <p:spPr>
          <a:xfrm>
            <a:off x="228594" y="4538479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0" idx="4"/>
            <a:endCxn id="230" idx="0"/>
          </p:cNvCxnSpPr>
          <p:nvPr/>
        </p:nvCxnSpPr>
        <p:spPr>
          <a:xfrm flipH="1">
            <a:off x="3200406" y="1810508"/>
            <a:ext cx="1143000" cy="1142996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29" idx="0"/>
            <a:endCxn id="229" idx="4"/>
          </p:cNvCxnSpPr>
          <p:nvPr/>
        </p:nvCxnSpPr>
        <p:spPr>
          <a:xfrm>
            <a:off x="4343405" y="1807520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28" idx="4"/>
            <a:endCxn id="228" idx="0"/>
          </p:cNvCxnSpPr>
          <p:nvPr/>
        </p:nvCxnSpPr>
        <p:spPr>
          <a:xfrm flipV="1">
            <a:off x="4343400" y="2945417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31" idx="0"/>
            <a:endCxn id="231" idx="4"/>
          </p:cNvCxnSpPr>
          <p:nvPr/>
        </p:nvCxnSpPr>
        <p:spPr>
          <a:xfrm flipH="1" flipV="1">
            <a:off x="3200411" y="2950520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30" idx="4"/>
            <a:endCxn id="231" idx="0"/>
          </p:cNvCxnSpPr>
          <p:nvPr/>
        </p:nvCxnSpPr>
        <p:spPr>
          <a:xfrm>
            <a:off x="4343406" y="1810508"/>
            <a:ext cx="0" cy="228301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31" idx="4"/>
            <a:endCxn id="229" idx="4"/>
          </p:cNvCxnSpPr>
          <p:nvPr/>
        </p:nvCxnSpPr>
        <p:spPr>
          <a:xfrm>
            <a:off x="3200411" y="2950520"/>
            <a:ext cx="228598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1828806" y="927286"/>
                <a:ext cx="914400" cy="699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2,0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6" y="927286"/>
                <a:ext cx="914400" cy="6996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5939124" y="917789"/>
                <a:ext cx="914400" cy="70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4" y="917789"/>
                <a:ext cx="914400" cy="7023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1828794" y="3674152"/>
                <a:ext cx="914400" cy="70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4" y="3674152"/>
                <a:ext cx="914400" cy="7023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5943606" y="3658780"/>
                <a:ext cx="914400" cy="70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6" y="3658780"/>
                <a:ext cx="914400" cy="7023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/>
              <p:cNvSpPr txBox="1"/>
              <p:nvPr/>
            </p:nvSpPr>
            <p:spPr>
              <a:xfrm>
                <a:off x="3657599" y="2254822"/>
                <a:ext cx="685800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2,0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2254822"/>
                <a:ext cx="685800" cy="5645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/>
              <p:cNvSpPr txBox="1"/>
              <p:nvPr/>
            </p:nvSpPr>
            <p:spPr>
              <a:xfrm>
                <a:off x="228599" y="166244"/>
                <a:ext cx="685805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166244"/>
                <a:ext cx="685805" cy="5645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304825" y="5150422"/>
                <a:ext cx="685774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5" y="5150422"/>
                <a:ext cx="685774" cy="56457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/>
              <p:cNvSpPr txBox="1"/>
              <p:nvPr/>
            </p:nvSpPr>
            <p:spPr>
              <a:xfrm>
                <a:off x="7696199" y="5150422"/>
                <a:ext cx="685800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99" y="5150422"/>
                <a:ext cx="685800" cy="5645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/>
              <p:cNvSpPr txBox="1"/>
              <p:nvPr/>
            </p:nvSpPr>
            <p:spPr>
              <a:xfrm>
                <a:off x="7709370" y="166244"/>
                <a:ext cx="748829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370" y="166244"/>
                <a:ext cx="748829" cy="56457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Oval 266"/>
          <p:cNvSpPr/>
          <p:nvPr/>
        </p:nvSpPr>
        <p:spPr>
          <a:xfrm>
            <a:off x="4183379" y="2791454"/>
            <a:ext cx="320040" cy="31813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/>
              <p:cNvSpPr txBox="1"/>
              <p:nvPr/>
            </p:nvSpPr>
            <p:spPr>
              <a:xfrm>
                <a:off x="4335786" y="2299844"/>
                <a:ext cx="693413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3,0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86" y="2299844"/>
                <a:ext cx="693413" cy="56457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/>
              <p:cNvSpPr txBox="1"/>
              <p:nvPr/>
            </p:nvSpPr>
            <p:spPr>
              <a:xfrm>
                <a:off x="4343399" y="2940622"/>
                <a:ext cx="762000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4,0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2940622"/>
                <a:ext cx="762000" cy="5645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/>
              <p:cNvSpPr txBox="1"/>
              <p:nvPr/>
            </p:nvSpPr>
            <p:spPr>
              <a:xfrm>
                <a:off x="3642366" y="2940622"/>
                <a:ext cx="777233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66" y="2940622"/>
                <a:ext cx="777233" cy="56457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17</cp:revision>
  <dcterms:created xsi:type="dcterms:W3CDTF">2014-12-24T17:31:02Z</dcterms:created>
  <dcterms:modified xsi:type="dcterms:W3CDTF">2015-01-04T20:34:16Z</dcterms:modified>
</cp:coreProperties>
</file>