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8686800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278" y="-90"/>
      </p:cViewPr>
      <p:guideLst>
        <p:guide orient="horz" pos="1872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8C6-4F79-442C-9865-ABF28CB3EA24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685800"/>
            <a:ext cx="5010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7B043-6696-4A90-8385-AFBAD82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3925" y="685800"/>
            <a:ext cx="50101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7B043-6696-4A90-8385-AFBAD827E7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2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846374"/>
            <a:ext cx="7383780" cy="12740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3020" y="3368040"/>
            <a:ext cx="6080760" cy="1518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4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2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7216" y="238024"/>
            <a:ext cx="2345134" cy="50713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816" y="238024"/>
            <a:ext cx="6890623" cy="50713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199" y="3819316"/>
            <a:ext cx="7383780" cy="118046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199" y="2519154"/>
            <a:ext cx="7383780" cy="13001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816" y="1386842"/>
            <a:ext cx="4617879" cy="3922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474" y="1386842"/>
            <a:ext cx="4617879" cy="39225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0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" y="238020"/>
            <a:ext cx="7818120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2" y="1330433"/>
            <a:ext cx="3838178" cy="5544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2" y="1884893"/>
            <a:ext cx="3838178" cy="34244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778" y="1330433"/>
            <a:ext cx="3839687" cy="5544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778" y="1884893"/>
            <a:ext cx="3839687" cy="34244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0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0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2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3" y="236643"/>
            <a:ext cx="2857899" cy="1007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01" y="236649"/>
            <a:ext cx="4856163" cy="50726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343" y="1243759"/>
            <a:ext cx="2857899" cy="4065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1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3" y="4160523"/>
            <a:ext cx="5212080" cy="4911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02673" y="531072"/>
            <a:ext cx="5212080" cy="3566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2673" y="4651696"/>
            <a:ext cx="5212080" cy="6975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40" y="238020"/>
            <a:ext cx="781812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0" y="1386842"/>
            <a:ext cx="7818120" cy="3922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4340" y="5508842"/>
            <a:ext cx="202692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E093B-F980-4E89-85C1-939AA86880F1}" type="datetimeFigureOut">
              <a:rPr lang="en-US" smtClean="0"/>
              <a:t>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90" y="5508842"/>
            <a:ext cx="275082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5540" y="5508842"/>
            <a:ext cx="202692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6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lowchart: Process 185"/>
          <p:cNvSpPr/>
          <p:nvPr/>
        </p:nvSpPr>
        <p:spPr>
          <a:xfrm>
            <a:off x="228605" y="238498"/>
            <a:ext cx="8229600" cy="5486400"/>
          </a:xfrm>
          <a:prstGeom prst="flowChartProces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sp>
        <p:nvSpPr>
          <p:cNvPr id="187" name="Right Triangle 186"/>
          <p:cNvSpPr/>
          <p:nvPr/>
        </p:nvSpPr>
        <p:spPr>
          <a:xfrm rot="5400000">
            <a:off x="228600" y="242330"/>
            <a:ext cx="2286000" cy="2286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ight Triangle 195"/>
          <p:cNvSpPr/>
          <p:nvPr/>
        </p:nvSpPr>
        <p:spPr>
          <a:xfrm rot="5400000">
            <a:off x="228600" y="238498"/>
            <a:ext cx="1828800" cy="18288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Connector 187"/>
          <p:cNvCxnSpPr>
            <a:stCxn id="187" idx="4"/>
            <a:endCxn id="187" idx="0"/>
          </p:cNvCxnSpPr>
          <p:nvPr/>
        </p:nvCxnSpPr>
        <p:spPr>
          <a:xfrm flipV="1">
            <a:off x="228600" y="242330"/>
            <a:ext cx="2286000" cy="228600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ight Triangle 188"/>
          <p:cNvSpPr/>
          <p:nvPr/>
        </p:nvSpPr>
        <p:spPr>
          <a:xfrm rot="16200000">
            <a:off x="6172205" y="3426657"/>
            <a:ext cx="2286000" cy="2286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/>
          <p:cNvCxnSpPr/>
          <p:nvPr/>
        </p:nvCxnSpPr>
        <p:spPr>
          <a:xfrm flipH="1">
            <a:off x="6172205" y="3426657"/>
            <a:ext cx="2286000" cy="228600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/>
              <p:cNvSpPr txBox="1"/>
              <p:nvPr/>
            </p:nvSpPr>
            <p:spPr>
              <a:xfrm>
                <a:off x="3886200" y="2178978"/>
                <a:ext cx="914400" cy="1605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sz="4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sz="4400" dirty="0" smtClean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178978"/>
                <a:ext cx="914400" cy="160543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/>
              <p:cNvSpPr txBox="1"/>
              <p:nvPr/>
            </p:nvSpPr>
            <p:spPr>
              <a:xfrm>
                <a:off x="7543805" y="4100918"/>
                <a:ext cx="914400" cy="1461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5" y="4100918"/>
                <a:ext cx="914400" cy="146168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Oval 193"/>
          <p:cNvSpPr/>
          <p:nvPr/>
        </p:nvSpPr>
        <p:spPr>
          <a:xfrm>
            <a:off x="8298185" y="5528315"/>
            <a:ext cx="320040" cy="31813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Connector 194"/>
          <p:cNvCxnSpPr>
            <a:stCxn id="196" idx="4"/>
            <a:endCxn id="196" idx="0"/>
          </p:cNvCxnSpPr>
          <p:nvPr/>
        </p:nvCxnSpPr>
        <p:spPr>
          <a:xfrm flipV="1">
            <a:off x="228600" y="238498"/>
            <a:ext cx="1828800" cy="182880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ight Triangle 197"/>
          <p:cNvSpPr/>
          <p:nvPr/>
        </p:nvSpPr>
        <p:spPr>
          <a:xfrm rot="5400000">
            <a:off x="228605" y="242331"/>
            <a:ext cx="1371600" cy="137160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ight Triangle 198"/>
          <p:cNvSpPr/>
          <p:nvPr/>
        </p:nvSpPr>
        <p:spPr>
          <a:xfrm rot="5400000">
            <a:off x="228600" y="242331"/>
            <a:ext cx="914400" cy="914400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ight Triangle 199"/>
          <p:cNvSpPr/>
          <p:nvPr/>
        </p:nvSpPr>
        <p:spPr>
          <a:xfrm rot="5400000">
            <a:off x="228600" y="238498"/>
            <a:ext cx="182880" cy="182880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>
            <a:stCxn id="198" idx="4"/>
          </p:cNvCxnSpPr>
          <p:nvPr/>
        </p:nvCxnSpPr>
        <p:spPr>
          <a:xfrm flipV="1">
            <a:off x="228605" y="242331"/>
            <a:ext cx="1371600" cy="137160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99" idx="4"/>
            <a:endCxn id="199" idx="0"/>
          </p:cNvCxnSpPr>
          <p:nvPr/>
        </p:nvCxnSpPr>
        <p:spPr>
          <a:xfrm flipV="1">
            <a:off x="228600" y="242331"/>
            <a:ext cx="914400" cy="91440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200" idx="4"/>
            <a:endCxn id="200" idx="0"/>
          </p:cNvCxnSpPr>
          <p:nvPr/>
        </p:nvCxnSpPr>
        <p:spPr>
          <a:xfrm flipV="1">
            <a:off x="228600" y="238498"/>
            <a:ext cx="182880" cy="18288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87" idx="5"/>
            <a:endCxn id="200" idx="5"/>
          </p:cNvCxnSpPr>
          <p:nvPr/>
        </p:nvCxnSpPr>
        <p:spPr>
          <a:xfrm flipH="1" flipV="1">
            <a:off x="320040" y="329938"/>
            <a:ext cx="1051560" cy="105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/>
              <p:cNvSpPr txBox="1"/>
              <p:nvPr/>
            </p:nvSpPr>
            <p:spPr>
              <a:xfrm>
                <a:off x="1371600" y="1143000"/>
                <a:ext cx="1066800" cy="1590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44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3" name="TextBox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143000"/>
                <a:ext cx="1066800" cy="15909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0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55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13</cp:revision>
  <dcterms:created xsi:type="dcterms:W3CDTF">2014-12-24T17:31:02Z</dcterms:created>
  <dcterms:modified xsi:type="dcterms:W3CDTF">2015-01-04T20:43:29Z</dcterms:modified>
</cp:coreProperties>
</file>