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686800" cy="320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708" y="-564"/>
      </p:cViewPr>
      <p:guideLst>
        <p:guide orient="horz" pos="1008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994200"/>
            <a:ext cx="7383780" cy="686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3020" y="1813560"/>
            <a:ext cx="6080760" cy="817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90FD-2D2B-4DF2-8EDC-F95CB23149C4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D29A-D826-494A-8297-DC1A9B16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8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90FD-2D2B-4DF2-8EDC-F95CB23149C4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D29A-D826-494A-8297-DC1A9B16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8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9043" y="128166"/>
            <a:ext cx="1758474" cy="2730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0605" y="128166"/>
            <a:ext cx="5133658" cy="2730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90FD-2D2B-4DF2-8EDC-F95CB23149C4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D29A-D826-494A-8297-DC1A9B16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1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90FD-2D2B-4DF2-8EDC-F95CB23149C4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D29A-D826-494A-8297-DC1A9B16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198" y="2056555"/>
            <a:ext cx="7383780" cy="6356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198" y="1356466"/>
            <a:ext cx="7383780" cy="7000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90FD-2D2B-4DF2-8EDC-F95CB23149C4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D29A-D826-494A-8297-DC1A9B16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8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0608" y="746762"/>
            <a:ext cx="3446065" cy="21121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1450" y="746762"/>
            <a:ext cx="3446066" cy="21121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90FD-2D2B-4DF2-8EDC-F95CB23149C4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D29A-D826-494A-8297-DC1A9B16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" y="128164"/>
            <a:ext cx="781812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41" y="716386"/>
            <a:ext cx="3838178" cy="2985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1" y="1014942"/>
            <a:ext cx="3838178" cy="18439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2776" y="716386"/>
            <a:ext cx="3839687" cy="2985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2776" y="1014942"/>
            <a:ext cx="3839687" cy="18439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90FD-2D2B-4DF2-8EDC-F95CB23149C4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D29A-D826-494A-8297-DC1A9B16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5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90FD-2D2B-4DF2-8EDC-F95CB23149C4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D29A-D826-494A-8297-DC1A9B16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1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90FD-2D2B-4DF2-8EDC-F95CB23149C4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D29A-D826-494A-8297-DC1A9B16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3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" y="127423"/>
            <a:ext cx="2857898" cy="5422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00" y="127425"/>
            <a:ext cx="4856163" cy="27314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340" y="669715"/>
            <a:ext cx="2857898" cy="2189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90FD-2D2B-4DF2-8EDC-F95CB23149C4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D29A-D826-494A-8297-DC1A9B16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2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3" y="2240280"/>
            <a:ext cx="5212080" cy="2644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02673" y="285962"/>
            <a:ext cx="5212080" cy="19202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02673" y="2504758"/>
            <a:ext cx="5212080" cy="3756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90FD-2D2B-4DF2-8EDC-F95CB23149C4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D29A-D826-494A-8297-DC1A9B16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7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340" y="128164"/>
            <a:ext cx="781812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40" y="746762"/>
            <a:ext cx="7818120" cy="2112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4340" y="2966298"/>
            <a:ext cx="202692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290FD-2D2B-4DF2-8EDC-F95CB23149C4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90" y="2966298"/>
            <a:ext cx="275082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5540" y="2966298"/>
            <a:ext cx="202692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4D29A-D826-494A-8297-DC1A9B16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5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/>
          <p:cNvCxnSpPr/>
          <p:nvPr/>
        </p:nvCxnSpPr>
        <p:spPr>
          <a:xfrm flipH="1">
            <a:off x="213360" y="2633990"/>
            <a:ext cx="91440" cy="9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213360" y="2542550"/>
            <a:ext cx="91440" cy="9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13360" y="2451110"/>
            <a:ext cx="91440" cy="9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13360" y="2359670"/>
            <a:ext cx="91440" cy="9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213360" y="2268230"/>
            <a:ext cx="91440" cy="9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13360" y="2176790"/>
            <a:ext cx="91440" cy="9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13360" y="2085350"/>
            <a:ext cx="91440" cy="9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13360" y="1993910"/>
            <a:ext cx="91440" cy="9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213360" y="1902470"/>
            <a:ext cx="91440" cy="9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13360" y="1811030"/>
            <a:ext cx="91440" cy="9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213360" y="1719590"/>
            <a:ext cx="91440" cy="9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13360" y="1719590"/>
            <a:ext cx="91440" cy="9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213360" y="1628150"/>
            <a:ext cx="91440" cy="9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213360" y="1536710"/>
            <a:ext cx="91440" cy="9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13360" y="1445270"/>
            <a:ext cx="91440" cy="9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13360" y="1353830"/>
            <a:ext cx="91440" cy="9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13360" y="1262390"/>
            <a:ext cx="91440" cy="9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213360" y="1170950"/>
            <a:ext cx="91440" cy="9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213360" y="1079510"/>
            <a:ext cx="91440" cy="9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213360" y="988070"/>
            <a:ext cx="91440" cy="9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213360" y="896630"/>
            <a:ext cx="91440" cy="9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213360" y="805190"/>
            <a:ext cx="91440" cy="9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be 66"/>
          <p:cNvSpPr/>
          <p:nvPr/>
        </p:nvSpPr>
        <p:spPr>
          <a:xfrm>
            <a:off x="304800" y="195590"/>
            <a:ext cx="7924800" cy="24384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7162800" y="805190"/>
            <a:ext cx="0" cy="18288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04800" y="2938790"/>
            <a:ext cx="73152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6819900" y="1457980"/>
                <a:ext cx="68580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dirty="0" smtClean="0">
                          <a:latin typeface="Cambria Math"/>
                        </a:rPr>
                        <m:t>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900" y="1457980"/>
                <a:ext cx="685800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3924300" y="2677180"/>
                <a:ext cx="68580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dirty="0" smtClean="0">
                          <a:latin typeface="Cambria Math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sz="2800" i="0" dirty="0" smtClean="0">
                          <a:latin typeface="Cambria Math"/>
                        </a:rPr>
                        <m:t>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00" y="2677180"/>
                <a:ext cx="685800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>
            <a:off x="7848600" y="1414790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7126778" y="195590"/>
            <a:ext cx="609600" cy="609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7233631" y="315724"/>
                <a:ext cx="39589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/>
                        </a:rPr>
                        <m:t>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631" y="315724"/>
                <a:ext cx="39589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/>
          <p:cNvCxnSpPr>
            <a:stCxn id="72" idx="4"/>
          </p:cNvCxnSpPr>
          <p:nvPr/>
        </p:nvCxnSpPr>
        <p:spPr>
          <a:xfrm>
            <a:off x="7917180" y="1551950"/>
            <a:ext cx="0" cy="11252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7917180" y="2677180"/>
                <a:ext cx="769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𝑃</m:t>
                      </m:r>
                      <m:r>
                        <a:rPr lang="en-US" i="1" dirty="0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180" y="2677180"/>
                <a:ext cx="76962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/>
          <p:cNvCxnSpPr/>
          <p:nvPr/>
        </p:nvCxnSpPr>
        <p:spPr>
          <a:xfrm flipH="1" flipV="1">
            <a:off x="213360" y="713750"/>
            <a:ext cx="91440" cy="9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 flipV="1">
            <a:off x="304800" y="622310"/>
            <a:ext cx="91440" cy="9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 flipV="1">
            <a:off x="396240" y="530870"/>
            <a:ext cx="91440" cy="9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487680" y="439430"/>
            <a:ext cx="91440" cy="9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 flipV="1">
            <a:off x="579120" y="347990"/>
            <a:ext cx="91440" cy="9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670560" y="256550"/>
            <a:ext cx="91440" cy="9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762000" y="165110"/>
            <a:ext cx="91440" cy="9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 flipV="1">
            <a:off x="827722" y="104150"/>
            <a:ext cx="91440" cy="9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38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2</cp:revision>
  <dcterms:created xsi:type="dcterms:W3CDTF">2015-01-05T08:13:36Z</dcterms:created>
  <dcterms:modified xsi:type="dcterms:W3CDTF">2015-01-05T08:21:42Z</dcterms:modified>
</cp:coreProperties>
</file>