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26163" cy="6126163"/>
  <p:notesSz cx="6858000" cy="9144000"/>
  <p:defaultTextStyle>
    <a:defPPr>
      <a:defRPr lang="en-US"/>
    </a:defPPr>
    <a:lvl1pPr marL="0" algn="l" defTabSz="6305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5259" algn="l" defTabSz="6305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30518" algn="l" defTabSz="6305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5776" algn="l" defTabSz="6305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1035" algn="l" defTabSz="6305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76294" algn="l" defTabSz="6305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91554" algn="l" defTabSz="6305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206811" algn="l" defTabSz="6305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22072" algn="l" defTabSz="6305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2022" y="-102"/>
      </p:cViewPr>
      <p:guideLst>
        <p:guide orient="horz" pos="1929"/>
        <p:guide pos="19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0C41-1C15-49AF-BE90-10703E965A0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E2FE2-354C-4D19-889D-B60956A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051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5259" algn="l" defTabSz="63051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0518" algn="l" defTabSz="63051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45776" algn="l" defTabSz="63051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61035" algn="l" defTabSz="63051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76294" algn="l" defTabSz="63051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891554" algn="l" defTabSz="63051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06811" algn="l" defTabSz="63051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22072" algn="l" defTabSz="63051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E2FE2-354C-4D19-889D-B60956A7F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3" y="1903086"/>
            <a:ext cx="5207238" cy="13131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5" y="3471494"/>
            <a:ext cx="4288314" cy="1565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0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76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1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06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2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1469" y="245333"/>
            <a:ext cx="1378387" cy="52270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10" y="245333"/>
            <a:ext cx="4033057" cy="52270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25" y="3936634"/>
            <a:ext cx="5207238" cy="121672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25" y="2596531"/>
            <a:ext cx="5207238" cy="13401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52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305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457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610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5762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89155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2068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522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09" y="1429444"/>
            <a:ext cx="2705722" cy="404298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4134" y="1429444"/>
            <a:ext cx="2705722" cy="404298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11" y="1371299"/>
            <a:ext cx="2706788" cy="57149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5259" indent="0">
              <a:buNone/>
              <a:defRPr sz="1400" b="1"/>
            </a:lvl2pPr>
            <a:lvl3pPr marL="630518" indent="0">
              <a:buNone/>
              <a:defRPr sz="1200" b="1"/>
            </a:lvl3pPr>
            <a:lvl4pPr marL="945776" indent="0">
              <a:buNone/>
              <a:defRPr sz="1200" b="1"/>
            </a:lvl4pPr>
            <a:lvl5pPr marL="1261035" indent="0">
              <a:buNone/>
              <a:defRPr sz="1200" b="1"/>
            </a:lvl5pPr>
            <a:lvl6pPr marL="1576294" indent="0">
              <a:buNone/>
              <a:defRPr sz="1200" b="1"/>
            </a:lvl6pPr>
            <a:lvl7pPr marL="1891554" indent="0">
              <a:buNone/>
              <a:defRPr sz="1200" b="1"/>
            </a:lvl7pPr>
            <a:lvl8pPr marL="2206811" indent="0">
              <a:buNone/>
              <a:defRPr sz="1200" b="1"/>
            </a:lvl8pPr>
            <a:lvl9pPr marL="25220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311" y="1942788"/>
            <a:ext cx="2706788" cy="352963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2010" y="1371299"/>
            <a:ext cx="2707851" cy="57149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5259" indent="0">
              <a:buNone/>
              <a:defRPr sz="1400" b="1"/>
            </a:lvl2pPr>
            <a:lvl3pPr marL="630518" indent="0">
              <a:buNone/>
              <a:defRPr sz="1200" b="1"/>
            </a:lvl3pPr>
            <a:lvl4pPr marL="945776" indent="0">
              <a:buNone/>
              <a:defRPr sz="1200" b="1"/>
            </a:lvl4pPr>
            <a:lvl5pPr marL="1261035" indent="0">
              <a:buNone/>
              <a:defRPr sz="1200" b="1"/>
            </a:lvl5pPr>
            <a:lvl6pPr marL="1576294" indent="0">
              <a:buNone/>
              <a:defRPr sz="1200" b="1"/>
            </a:lvl6pPr>
            <a:lvl7pPr marL="1891554" indent="0">
              <a:buNone/>
              <a:defRPr sz="1200" b="1"/>
            </a:lvl7pPr>
            <a:lvl8pPr marL="2206811" indent="0">
              <a:buNone/>
              <a:defRPr sz="1200" b="1"/>
            </a:lvl8pPr>
            <a:lvl9pPr marL="25220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2010" y="1942788"/>
            <a:ext cx="2707851" cy="352963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13" y="243913"/>
            <a:ext cx="2015465" cy="103804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163" y="243919"/>
            <a:ext cx="3424696" cy="5228511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313" y="1281962"/>
            <a:ext cx="2015465" cy="4190467"/>
          </a:xfrm>
        </p:spPr>
        <p:txBody>
          <a:bodyPr/>
          <a:lstStyle>
            <a:lvl1pPr marL="0" indent="0">
              <a:buNone/>
              <a:defRPr sz="1100"/>
            </a:lvl1pPr>
            <a:lvl2pPr marL="315259" indent="0">
              <a:buNone/>
              <a:defRPr sz="900"/>
            </a:lvl2pPr>
            <a:lvl3pPr marL="630518" indent="0">
              <a:buNone/>
              <a:defRPr sz="800"/>
            </a:lvl3pPr>
            <a:lvl4pPr marL="945776" indent="0">
              <a:buNone/>
              <a:defRPr sz="800"/>
            </a:lvl4pPr>
            <a:lvl5pPr marL="1261035" indent="0">
              <a:buNone/>
              <a:defRPr sz="800"/>
            </a:lvl5pPr>
            <a:lvl6pPr marL="1576294" indent="0">
              <a:buNone/>
              <a:defRPr sz="800"/>
            </a:lvl6pPr>
            <a:lvl7pPr marL="1891554" indent="0">
              <a:buNone/>
              <a:defRPr sz="800"/>
            </a:lvl7pPr>
            <a:lvl8pPr marL="2206811" indent="0">
              <a:buNone/>
              <a:defRPr sz="800"/>
            </a:lvl8pPr>
            <a:lvl9pPr marL="252207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773" y="4288320"/>
            <a:ext cx="3675698" cy="50626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00773" y="547385"/>
            <a:ext cx="3675698" cy="3675698"/>
          </a:xfrm>
        </p:spPr>
        <p:txBody>
          <a:bodyPr/>
          <a:lstStyle>
            <a:lvl1pPr marL="0" indent="0">
              <a:buNone/>
              <a:defRPr sz="2200"/>
            </a:lvl1pPr>
            <a:lvl2pPr marL="315259" indent="0">
              <a:buNone/>
              <a:defRPr sz="1900"/>
            </a:lvl2pPr>
            <a:lvl3pPr marL="630518" indent="0">
              <a:buNone/>
              <a:defRPr sz="1700"/>
            </a:lvl3pPr>
            <a:lvl4pPr marL="945776" indent="0">
              <a:buNone/>
              <a:defRPr sz="1400"/>
            </a:lvl4pPr>
            <a:lvl5pPr marL="1261035" indent="0">
              <a:buNone/>
              <a:defRPr sz="1400"/>
            </a:lvl5pPr>
            <a:lvl6pPr marL="1576294" indent="0">
              <a:buNone/>
              <a:defRPr sz="1400"/>
            </a:lvl6pPr>
            <a:lvl7pPr marL="1891554" indent="0">
              <a:buNone/>
              <a:defRPr sz="1400"/>
            </a:lvl7pPr>
            <a:lvl8pPr marL="2206811" indent="0">
              <a:buNone/>
              <a:defRPr sz="1400"/>
            </a:lvl8pPr>
            <a:lvl9pPr marL="2522072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0773" y="4794575"/>
            <a:ext cx="3675698" cy="718974"/>
          </a:xfrm>
        </p:spPr>
        <p:txBody>
          <a:bodyPr/>
          <a:lstStyle>
            <a:lvl1pPr marL="0" indent="0">
              <a:buNone/>
              <a:defRPr sz="1100"/>
            </a:lvl1pPr>
            <a:lvl2pPr marL="315259" indent="0">
              <a:buNone/>
              <a:defRPr sz="900"/>
            </a:lvl2pPr>
            <a:lvl3pPr marL="630518" indent="0">
              <a:buNone/>
              <a:defRPr sz="800"/>
            </a:lvl3pPr>
            <a:lvl4pPr marL="945776" indent="0">
              <a:buNone/>
              <a:defRPr sz="800"/>
            </a:lvl4pPr>
            <a:lvl5pPr marL="1261035" indent="0">
              <a:buNone/>
              <a:defRPr sz="800"/>
            </a:lvl5pPr>
            <a:lvl6pPr marL="1576294" indent="0">
              <a:buNone/>
              <a:defRPr sz="800"/>
            </a:lvl6pPr>
            <a:lvl7pPr marL="1891554" indent="0">
              <a:buNone/>
              <a:defRPr sz="800"/>
            </a:lvl7pPr>
            <a:lvl8pPr marL="2206811" indent="0">
              <a:buNone/>
              <a:defRPr sz="800"/>
            </a:lvl8pPr>
            <a:lvl9pPr marL="252207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8" y="245333"/>
            <a:ext cx="5513547" cy="1021027"/>
          </a:xfrm>
          <a:prstGeom prst="rect">
            <a:avLst/>
          </a:prstGeom>
        </p:spPr>
        <p:txBody>
          <a:bodyPr vert="horz" lIns="63052" tIns="31526" rIns="63052" bIns="315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8" y="1429444"/>
            <a:ext cx="5513547" cy="4042985"/>
          </a:xfrm>
          <a:prstGeom prst="rect">
            <a:avLst/>
          </a:prstGeom>
        </p:spPr>
        <p:txBody>
          <a:bodyPr vert="horz" lIns="63052" tIns="31526" rIns="63052" bIns="315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308" y="5678050"/>
            <a:ext cx="1429438" cy="326162"/>
          </a:xfrm>
          <a:prstGeom prst="rect">
            <a:avLst/>
          </a:prstGeom>
        </p:spPr>
        <p:txBody>
          <a:bodyPr vert="horz" lIns="63052" tIns="31526" rIns="63052" bIns="3152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3106" y="5678050"/>
            <a:ext cx="1939952" cy="326162"/>
          </a:xfrm>
          <a:prstGeom prst="rect">
            <a:avLst/>
          </a:prstGeom>
        </p:spPr>
        <p:txBody>
          <a:bodyPr vert="horz" lIns="63052" tIns="31526" rIns="63052" bIns="3152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0417" y="5678050"/>
            <a:ext cx="1429438" cy="326162"/>
          </a:xfrm>
          <a:prstGeom prst="rect">
            <a:avLst/>
          </a:prstGeom>
        </p:spPr>
        <p:txBody>
          <a:bodyPr vert="horz" lIns="63052" tIns="31526" rIns="63052" bIns="3152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051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444" indent="-236444" algn="l" defTabSz="630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2296" indent="-197037" algn="l" defTabSz="63051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8147" indent="-157630" algn="l" defTabSz="630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03406" indent="-157630" algn="l" defTabSz="63051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664" indent="-157630" algn="l" defTabSz="630518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3923" indent="-157630" algn="l" defTabSz="630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9182" indent="-157630" algn="l" defTabSz="630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64442" indent="-157630" algn="l" defTabSz="630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79700" indent="-157630" algn="l" defTabSz="630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5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5259" algn="l" defTabSz="6305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0518" algn="l" defTabSz="6305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5776" algn="l" defTabSz="6305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035" algn="l" defTabSz="6305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76294" algn="l" defTabSz="6305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91554" algn="l" defTabSz="6305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06811" algn="l" defTabSz="6305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22072" algn="l" defTabSz="6305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7" name="Straight Arrow Connector 656"/>
          <p:cNvCxnSpPr/>
          <p:nvPr/>
        </p:nvCxnSpPr>
        <p:spPr>
          <a:xfrm>
            <a:off x="5870155" y="949490"/>
            <a:ext cx="0" cy="457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8" name="TextBox 657"/>
              <p:cNvSpPr txBox="1"/>
              <p:nvPr/>
            </p:nvSpPr>
            <p:spPr>
              <a:xfrm>
                <a:off x="5623719" y="3004656"/>
                <a:ext cx="49287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58" name="TextBox 6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719" y="3004656"/>
                <a:ext cx="49287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9" name="Straight Arrow Connector 658"/>
          <p:cNvCxnSpPr/>
          <p:nvPr/>
        </p:nvCxnSpPr>
        <p:spPr>
          <a:xfrm>
            <a:off x="578227" y="319881"/>
            <a:ext cx="457181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0" name="TextBox 659"/>
              <p:cNvSpPr txBox="1"/>
              <p:nvPr/>
            </p:nvSpPr>
            <p:spPr>
              <a:xfrm>
                <a:off x="2579597" y="86816"/>
                <a:ext cx="56907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60" name="TextBox 6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597" y="86816"/>
                <a:ext cx="56907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1" name="Group 660"/>
          <p:cNvGrpSpPr/>
          <p:nvPr/>
        </p:nvGrpSpPr>
        <p:grpSpPr>
          <a:xfrm rot="5400000">
            <a:off x="121123" y="2684505"/>
            <a:ext cx="914400" cy="914400"/>
            <a:chOff x="3339270" y="4665812"/>
            <a:chExt cx="914400" cy="914400"/>
          </a:xfrm>
        </p:grpSpPr>
        <p:sp>
          <p:nvSpPr>
            <p:cNvPr id="662" name="Oval 661"/>
            <p:cNvSpPr/>
            <p:nvPr/>
          </p:nvSpPr>
          <p:spPr>
            <a:xfrm>
              <a:off x="3339270" y="466581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3" name="Straight Arrow Connector 662"/>
            <p:cNvCxnSpPr>
              <a:endCxn id="662" idx="4"/>
            </p:cNvCxnSpPr>
            <p:nvPr/>
          </p:nvCxnSpPr>
          <p:spPr>
            <a:xfrm>
              <a:off x="3796470" y="512301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>
              <a:endCxn id="662" idx="5"/>
            </p:cNvCxnSpPr>
            <p:nvPr/>
          </p:nvCxnSpPr>
          <p:spPr>
            <a:xfrm>
              <a:off x="4116765" y="5123012"/>
              <a:ext cx="2994" cy="32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Arrow Connector 664"/>
            <p:cNvCxnSpPr>
              <a:endCxn id="662" idx="3"/>
            </p:cNvCxnSpPr>
            <p:nvPr/>
          </p:nvCxnSpPr>
          <p:spPr>
            <a:xfrm>
              <a:off x="3467100" y="5123012"/>
              <a:ext cx="0" cy="32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6" name="Group 665"/>
          <p:cNvGrpSpPr/>
          <p:nvPr/>
        </p:nvGrpSpPr>
        <p:grpSpPr>
          <a:xfrm rot="16200000">
            <a:off x="4707321" y="2778290"/>
            <a:ext cx="914400" cy="914400"/>
            <a:chOff x="3339270" y="4665812"/>
            <a:chExt cx="914400" cy="914400"/>
          </a:xfrm>
        </p:grpSpPr>
        <p:sp>
          <p:nvSpPr>
            <p:cNvPr id="667" name="Oval 666"/>
            <p:cNvSpPr/>
            <p:nvPr/>
          </p:nvSpPr>
          <p:spPr>
            <a:xfrm>
              <a:off x="3339270" y="466581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8" name="Straight Arrow Connector 667"/>
            <p:cNvCxnSpPr>
              <a:endCxn id="667" idx="4"/>
            </p:cNvCxnSpPr>
            <p:nvPr/>
          </p:nvCxnSpPr>
          <p:spPr>
            <a:xfrm>
              <a:off x="3796470" y="512301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Arrow Connector 668"/>
            <p:cNvCxnSpPr>
              <a:endCxn id="667" idx="5"/>
            </p:cNvCxnSpPr>
            <p:nvPr/>
          </p:nvCxnSpPr>
          <p:spPr>
            <a:xfrm>
              <a:off x="4116765" y="5123012"/>
              <a:ext cx="2994" cy="32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Arrow Connector 669"/>
            <p:cNvCxnSpPr>
              <a:endCxn id="667" idx="3"/>
            </p:cNvCxnSpPr>
            <p:nvPr/>
          </p:nvCxnSpPr>
          <p:spPr>
            <a:xfrm>
              <a:off x="3467100" y="5123012"/>
              <a:ext cx="0" cy="32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1" name="Group 670"/>
          <p:cNvGrpSpPr/>
          <p:nvPr/>
        </p:nvGrpSpPr>
        <p:grpSpPr>
          <a:xfrm rot="16200000">
            <a:off x="2516660" y="5089377"/>
            <a:ext cx="914400" cy="914400"/>
            <a:chOff x="120932" y="1467984"/>
            <a:chExt cx="914400" cy="914400"/>
          </a:xfrm>
        </p:grpSpPr>
        <p:sp>
          <p:nvSpPr>
            <p:cNvPr id="672" name="Oval 671"/>
            <p:cNvSpPr/>
            <p:nvPr/>
          </p:nvSpPr>
          <p:spPr>
            <a:xfrm>
              <a:off x="120932" y="146798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3" name="Straight Arrow Connector 672"/>
            <p:cNvCxnSpPr>
              <a:stCxn id="672" idx="2"/>
            </p:cNvCxnSpPr>
            <p:nvPr/>
          </p:nvCxnSpPr>
          <p:spPr>
            <a:xfrm>
              <a:off x="120932" y="1925184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Arrow Connector 673"/>
            <p:cNvCxnSpPr>
              <a:stCxn id="672" idx="3"/>
            </p:cNvCxnSpPr>
            <p:nvPr/>
          </p:nvCxnSpPr>
          <p:spPr>
            <a:xfrm>
              <a:off x="254843" y="2248473"/>
              <a:ext cx="323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/>
            <p:cNvCxnSpPr>
              <a:stCxn id="672" idx="1"/>
            </p:cNvCxnSpPr>
            <p:nvPr/>
          </p:nvCxnSpPr>
          <p:spPr>
            <a:xfrm>
              <a:off x="254843" y="1601895"/>
              <a:ext cx="3140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6" name="Group 675"/>
          <p:cNvGrpSpPr/>
          <p:nvPr/>
        </p:nvGrpSpPr>
        <p:grpSpPr>
          <a:xfrm rot="5400000">
            <a:off x="2407122" y="512912"/>
            <a:ext cx="914400" cy="914400"/>
            <a:chOff x="120932" y="1467984"/>
            <a:chExt cx="914400" cy="914400"/>
          </a:xfrm>
        </p:grpSpPr>
        <p:sp>
          <p:nvSpPr>
            <p:cNvPr id="677" name="Oval 676"/>
            <p:cNvSpPr/>
            <p:nvPr/>
          </p:nvSpPr>
          <p:spPr>
            <a:xfrm>
              <a:off x="120932" y="146798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8" name="Straight Arrow Connector 677"/>
            <p:cNvCxnSpPr>
              <a:stCxn id="677" idx="2"/>
            </p:cNvCxnSpPr>
            <p:nvPr/>
          </p:nvCxnSpPr>
          <p:spPr>
            <a:xfrm>
              <a:off x="120932" y="1925184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Arrow Connector 678"/>
            <p:cNvCxnSpPr>
              <a:stCxn id="677" idx="3"/>
            </p:cNvCxnSpPr>
            <p:nvPr/>
          </p:nvCxnSpPr>
          <p:spPr>
            <a:xfrm>
              <a:off x="254843" y="2248473"/>
              <a:ext cx="323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Arrow Connector 679"/>
            <p:cNvCxnSpPr>
              <a:stCxn id="677" idx="1"/>
            </p:cNvCxnSpPr>
            <p:nvPr/>
          </p:nvCxnSpPr>
          <p:spPr>
            <a:xfrm>
              <a:off x="254843" y="1601895"/>
              <a:ext cx="3140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1" name="Rectangle 680"/>
          <p:cNvSpPr/>
          <p:nvPr/>
        </p:nvSpPr>
        <p:spPr>
          <a:xfrm>
            <a:off x="578132" y="974577"/>
            <a:ext cx="4572190" cy="45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2" name="Straight Connector 681"/>
          <p:cNvCxnSpPr/>
          <p:nvPr/>
        </p:nvCxnSpPr>
        <p:spPr>
          <a:xfrm>
            <a:off x="28641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/>
          <p:nvPr/>
        </p:nvCxnSpPr>
        <p:spPr>
          <a:xfrm>
            <a:off x="68786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/>
          <p:nvPr/>
        </p:nvCxnSpPr>
        <p:spPr>
          <a:xfrm>
            <a:off x="80597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/>
          <p:cNvCxnSpPr/>
          <p:nvPr/>
        </p:nvCxnSpPr>
        <p:spPr>
          <a:xfrm>
            <a:off x="91646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>
            <a:off x="10353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/>
          <p:cNvCxnSpPr/>
          <p:nvPr/>
        </p:nvCxnSpPr>
        <p:spPr>
          <a:xfrm>
            <a:off x="114506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>
            <a:off x="12639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/>
          <p:cNvCxnSpPr/>
          <p:nvPr/>
        </p:nvCxnSpPr>
        <p:spPr>
          <a:xfrm>
            <a:off x="1375946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14925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160226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>
            <a:off x="17211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1830765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1954114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/>
          <p:cNvCxnSpPr/>
          <p:nvPr/>
        </p:nvCxnSpPr>
        <p:spPr>
          <a:xfrm>
            <a:off x="2064318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>
            <a:off x="218319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/>
          <p:nvPr/>
        </p:nvCxnSpPr>
        <p:spPr>
          <a:xfrm>
            <a:off x="2292918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>
            <a:off x="241217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/>
          <p:nvPr/>
        </p:nvCxnSpPr>
        <p:spPr>
          <a:xfrm>
            <a:off x="2520183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>
            <a:off x="26355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>
            <a:off x="2745735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>
            <a:off x="297386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/>
          <p:cNvCxnSpPr/>
          <p:nvPr/>
        </p:nvCxnSpPr>
        <p:spPr>
          <a:xfrm>
            <a:off x="309197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/>
          <p:nvPr/>
        </p:nvCxnSpPr>
        <p:spPr>
          <a:xfrm>
            <a:off x="320246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33213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>
            <a:off x="343106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Connector 706"/>
          <p:cNvCxnSpPr/>
          <p:nvPr/>
        </p:nvCxnSpPr>
        <p:spPr>
          <a:xfrm>
            <a:off x="35499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3661946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>
            <a:off x="37785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388826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/>
          <p:cNvCxnSpPr/>
          <p:nvPr/>
        </p:nvCxnSpPr>
        <p:spPr>
          <a:xfrm>
            <a:off x="40071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4116765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4240114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4350318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>
            <a:off x="446919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4578918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>
            <a:off x="4698170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>
            <a:off x="4806183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>
            <a:off x="4921532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>
            <a:off x="5031735" y="974577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>
            <a:off x="578132" y="108430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578132" y="120574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/>
          <p:cNvCxnSpPr/>
          <p:nvPr/>
        </p:nvCxnSpPr>
        <p:spPr>
          <a:xfrm>
            <a:off x="578322" y="131290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>
            <a:off x="578322" y="143434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/>
          <p:nvPr/>
        </p:nvCxnSpPr>
        <p:spPr>
          <a:xfrm>
            <a:off x="578132" y="154150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578132" y="166294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/>
          <p:nvPr/>
        </p:nvCxnSpPr>
        <p:spPr>
          <a:xfrm>
            <a:off x="578132" y="177010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>
            <a:off x="578132" y="189154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>
            <a:off x="578132" y="1996133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>
            <a:off x="578132" y="2117577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>
            <a:off x="578322" y="222730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>
            <a:off x="578322" y="234874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/>
          <p:nvPr/>
        </p:nvCxnSpPr>
        <p:spPr>
          <a:xfrm>
            <a:off x="578132" y="245590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>
            <a:off x="578132" y="257734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/>
          <p:nvPr/>
        </p:nvCxnSpPr>
        <p:spPr>
          <a:xfrm>
            <a:off x="578132" y="268450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578132" y="280594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/>
          <p:cNvCxnSpPr/>
          <p:nvPr/>
        </p:nvCxnSpPr>
        <p:spPr>
          <a:xfrm>
            <a:off x="578132" y="291310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>
            <a:off x="578132" y="303454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/>
          <p:nvPr/>
        </p:nvCxnSpPr>
        <p:spPr>
          <a:xfrm>
            <a:off x="578132" y="314170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78132" y="326314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578132" y="3367733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>
            <a:off x="578132" y="3489177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>
            <a:off x="578132" y="3596333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>
            <a:off x="578132" y="3717777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>
            <a:off x="578132" y="3824933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578132" y="3946377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>
            <a:off x="578132" y="4053533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>
            <a:off x="578132" y="4174977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578132" y="428470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>
            <a:off x="578132" y="440614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/>
          <p:nvPr/>
        </p:nvCxnSpPr>
        <p:spPr>
          <a:xfrm>
            <a:off x="578132" y="4510733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578132" y="4632177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>
            <a:off x="578132" y="4739333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/>
          <p:nvPr/>
        </p:nvCxnSpPr>
        <p:spPr>
          <a:xfrm>
            <a:off x="578132" y="4860777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/>
          <p:cNvCxnSpPr/>
          <p:nvPr/>
        </p:nvCxnSpPr>
        <p:spPr>
          <a:xfrm>
            <a:off x="578132" y="4967933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>
            <a:off x="578132" y="5089377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Connector 756"/>
          <p:cNvCxnSpPr/>
          <p:nvPr/>
        </p:nvCxnSpPr>
        <p:spPr>
          <a:xfrm>
            <a:off x="578132" y="5196533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>
            <a:off x="578132" y="5317977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>
            <a:off x="578132" y="5425133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/>
          <p:cNvCxnSpPr/>
          <p:nvPr/>
        </p:nvCxnSpPr>
        <p:spPr>
          <a:xfrm>
            <a:off x="273332" y="974577"/>
            <a:ext cx="0" cy="17099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1" name="TextBox 760"/>
              <p:cNvSpPr txBox="1"/>
              <p:nvPr/>
            </p:nvSpPr>
            <p:spPr>
              <a:xfrm>
                <a:off x="38100" y="1203177"/>
                <a:ext cx="47046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61" name="TextBox 7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203177"/>
                <a:ext cx="47046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59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2" name="Straight Arrow Connector 761"/>
          <p:cNvCxnSpPr/>
          <p:nvPr/>
        </p:nvCxnSpPr>
        <p:spPr>
          <a:xfrm flipV="1">
            <a:off x="3431060" y="5869633"/>
            <a:ext cx="1737010" cy="2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3" name="TextBox 762"/>
              <p:cNvSpPr txBox="1"/>
              <p:nvPr/>
            </p:nvSpPr>
            <p:spPr>
              <a:xfrm>
                <a:off x="4064333" y="5638800"/>
                <a:ext cx="47046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63" name="TextBox 7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333" y="5638800"/>
                <a:ext cx="47046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896" r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4" name="Straight Connector 763"/>
          <p:cNvCxnSpPr/>
          <p:nvPr/>
        </p:nvCxnSpPr>
        <p:spPr>
          <a:xfrm>
            <a:off x="5164521" y="5546577"/>
            <a:ext cx="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 flipH="1" flipV="1">
            <a:off x="120932" y="974577"/>
            <a:ext cx="457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>
            <a:stCxn id="672" idx="4"/>
          </p:cNvCxnSpPr>
          <p:nvPr/>
        </p:nvCxnSpPr>
        <p:spPr>
          <a:xfrm>
            <a:off x="3431060" y="5546577"/>
            <a:ext cx="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>
            <a:stCxn id="662" idx="2"/>
          </p:cNvCxnSpPr>
          <p:nvPr/>
        </p:nvCxnSpPr>
        <p:spPr>
          <a:xfrm flipH="1">
            <a:off x="120932" y="2684505"/>
            <a:ext cx="4573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>
            <a:off x="5168070" y="5562448"/>
            <a:ext cx="9485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5164521" y="960867"/>
            <a:ext cx="9485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 flipV="1">
            <a:off x="5168070" y="1"/>
            <a:ext cx="0" cy="9494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 flipV="1">
            <a:off x="578132" y="11378"/>
            <a:ext cx="0" cy="9494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7</cp:revision>
  <dcterms:created xsi:type="dcterms:W3CDTF">2015-01-06T07:08:43Z</dcterms:created>
  <dcterms:modified xsi:type="dcterms:W3CDTF">2015-02-19T22:58:55Z</dcterms:modified>
</cp:coreProperties>
</file>