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772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-2220" y="-348"/>
      </p:cViewPr>
      <p:guideLst>
        <p:guide orient="horz" pos="244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2414488"/>
            <a:ext cx="6606540" cy="1666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4404360"/>
            <a:ext cx="54406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84BF-1503-4B37-AC01-860DE1E1BFCD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DC2D-33B0-43A3-A93B-611161B52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84BF-1503-4B37-AC01-860DE1E1BFCD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DC2D-33B0-43A3-A93B-611161B52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1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332848"/>
            <a:ext cx="1748790" cy="70725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332848"/>
            <a:ext cx="5116830" cy="70725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84BF-1503-4B37-AC01-860DE1E1BFCD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DC2D-33B0-43A3-A93B-611161B52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7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84BF-1503-4B37-AC01-860DE1E1BFCD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DC2D-33B0-43A3-A93B-611161B52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1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4994491"/>
            <a:ext cx="660654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3294281"/>
            <a:ext cx="6606540" cy="170021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84BF-1503-4B37-AC01-860DE1E1BFCD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DC2D-33B0-43A3-A93B-611161B52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7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1934110"/>
            <a:ext cx="3432810" cy="54712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1934110"/>
            <a:ext cx="3432810" cy="54712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84BF-1503-4B37-AC01-860DE1E1BFCD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DC2D-33B0-43A3-A93B-611161B52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3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311256"/>
            <a:ext cx="69951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3" y="1739796"/>
            <a:ext cx="3434160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3" y="2464860"/>
            <a:ext cx="3434160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5" y="1739796"/>
            <a:ext cx="3435509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5" y="2464860"/>
            <a:ext cx="3435509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84BF-1503-4B37-AC01-860DE1E1BFCD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DC2D-33B0-43A3-A93B-611161B52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4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84BF-1503-4B37-AC01-860DE1E1BFCD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DC2D-33B0-43A3-A93B-611161B52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4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84BF-1503-4B37-AC01-860DE1E1BFCD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DC2D-33B0-43A3-A93B-611161B52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6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4" y="309456"/>
            <a:ext cx="2557066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309463"/>
            <a:ext cx="4344988" cy="663352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4" y="1626453"/>
            <a:ext cx="2557066" cy="53165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84BF-1503-4B37-AC01-860DE1E1BFCD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DC2D-33B0-43A3-A93B-611161B52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8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5440681"/>
            <a:ext cx="4663440" cy="6423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694479"/>
            <a:ext cx="466344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6082985"/>
            <a:ext cx="4663440" cy="9121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84BF-1503-4B37-AC01-860DE1E1BFCD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DC2D-33B0-43A3-A93B-611161B52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2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311256"/>
            <a:ext cx="69951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813565"/>
            <a:ext cx="69951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7203869"/>
            <a:ext cx="1813560" cy="4138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C84BF-1503-4B37-AC01-860DE1E1BFCD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7203869"/>
            <a:ext cx="2461260" cy="4138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7203869"/>
            <a:ext cx="1813560" cy="4138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BDC2D-33B0-43A3-A93B-611161B52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1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be 362"/>
          <p:cNvSpPr/>
          <p:nvPr/>
        </p:nvSpPr>
        <p:spPr>
          <a:xfrm>
            <a:off x="1104900" y="698213"/>
            <a:ext cx="6096000" cy="6172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4" name="Straight Connector 363"/>
          <p:cNvCxnSpPr/>
          <p:nvPr/>
        </p:nvCxnSpPr>
        <p:spPr>
          <a:xfrm>
            <a:off x="2628900" y="698213"/>
            <a:ext cx="0" cy="46482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 flipH="1">
            <a:off x="2628900" y="5346413"/>
            <a:ext cx="45720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 flipV="1">
            <a:off x="1104900" y="5346413"/>
            <a:ext cx="1524000" cy="1447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/>
          <p:cNvCxnSpPr/>
          <p:nvPr/>
        </p:nvCxnSpPr>
        <p:spPr>
          <a:xfrm>
            <a:off x="2628900" y="393413"/>
            <a:ext cx="45720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8" name="TextBox 367"/>
              <p:cNvSpPr txBox="1"/>
              <p:nvPr/>
            </p:nvSpPr>
            <p:spPr>
              <a:xfrm>
                <a:off x="4495800" y="101025"/>
                <a:ext cx="838200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0" dirty="0" smtClean="0">
                          <a:latin typeface="Cambria Math"/>
                        </a:rPr>
                        <m:t>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8" name="TextBox 3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101025"/>
                <a:ext cx="838200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9" name="Straight Arrow Connector 368"/>
          <p:cNvCxnSpPr/>
          <p:nvPr/>
        </p:nvCxnSpPr>
        <p:spPr>
          <a:xfrm flipV="1">
            <a:off x="495300" y="685800"/>
            <a:ext cx="1524000" cy="1524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0" name="TextBox 369"/>
              <p:cNvSpPr txBox="1"/>
              <p:nvPr/>
            </p:nvSpPr>
            <p:spPr>
              <a:xfrm>
                <a:off x="952500" y="1079213"/>
                <a:ext cx="685800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0" dirty="0" smtClean="0">
                          <a:latin typeface="Cambria Math"/>
                        </a:rPr>
                        <m:t>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0" name="TextBox 3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1079213"/>
                <a:ext cx="685800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1" name="Straight Arrow Connector 370"/>
          <p:cNvCxnSpPr/>
          <p:nvPr/>
        </p:nvCxnSpPr>
        <p:spPr>
          <a:xfrm flipV="1">
            <a:off x="495300" y="2209801"/>
            <a:ext cx="0" cy="466061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2" name="TextBox 371"/>
              <p:cNvSpPr txBox="1"/>
              <p:nvPr/>
            </p:nvSpPr>
            <p:spPr>
              <a:xfrm>
                <a:off x="152400" y="4247719"/>
                <a:ext cx="685800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0" dirty="0" smtClean="0">
                          <a:latin typeface="Cambria Math"/>
                        </a:rPr>
                        <m:t>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2" name="TextBox 3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247719"/>
                <a:ext cx="685800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3" name="Straight Arrow Connector 372"/>
          <p:cNvCxnSpPr/>
          <p:nvPr/>
        </p:nvCxnSpPr>
        <p:spPr>
          <a:xfrm>
            <a:off x="4152900" y="5956013"/>
            <a:ext cx="0" cy="1447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4" name="TextBox 373"/>
              <p:cNvSpPr txBox="1"/>
              <p:nvPr/>
            </p:nvSpPr>
            <p:spPr>
              <a:xfrm>
                <a:off x="2705100" y="7035225"/>
                <a:ext cx="1447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/>
                        </a:rPr>
                        <m:t>𝑃</m:t>
                      </m:r>
                      <m:r>
                        <a:rPr lang="en-US" sz="3200" i="1" dirty="0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74" name="TextBox 3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00" y="7035225"/>
                <a:ext cx="1447800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5" name="Group 374"/>
          <p:cNvGrpSpPr/>
          <p:nvPr/>
        </p:nvGrpSpPr>
        <p:grpSpPr>
          <a:xfrm>
            <a:off x="792480" y="6870413"/>
            <a:ext cx="548640" cy="548640"/>
            <a:chOff x="1211580" y="6781800"/>
            <a:chExt cx="548640" cy="548640"/>
          </a:xfrm>
        </p:grpSpPr>
        <p:sp>
          <p:nvSpPr>
            <p:cNvPr id="376" name="Isosceles Triangle 375"/>
            <p:cNvSpPr/>
            <p:nvPr/>
          </p:nvSpPr>
          <p:spPr>
            <a:xfrm>
              <a:off x="1295400" y="6781800"/>
              <a:ext cx="457200" cy="4572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/>
            <p:cNvCxnSpPr/>
            <p:nvPr/>
          </p:nvCxnSpPr>
          <p:spPr>
            <a:xfrm flipH="1">
              <a:off x="1211580" y="7239000"/>
              <a:ext cx="91440" cy="9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 flipH="1">
              <a:off x="1303020" y="7239000"/>
              <a:ext cx="91440" cy="9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 flipH="1">
              <a:off x="1394460" y="7239000"/>
              <a:ext cx="91440" cy="9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 flipH="1">
              <a:off x="1485900" y="7239000"/>
              <a:ext cx="91440" cy="9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 flipH="1">
              <a:off x="1577340" y="7239000"/>
              <a:ext cx="91440" cy="9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 flipH="1">
              <a:off x="1668780" y="7239000"/>
              <a:ext cx="91440" cy="9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3" name="Group 382"/>
          <p:cNvGrpSpPr/>
          <p:nvPr/>
        </p:nvGrpSpPr>
        <p:grpSpPr>
          <a:xfrm>
            <a:off x="5343525" y="6870413"/>
            <a:ext cx="548640" cy="548640"/>
            <a:chOff x="1211580" y="6781800"/>
            <a:chExt cx="548640" cy="548640"/>
          </a:xfrm>
        </p:grpSpPr>
        <p:sp>
          <p:nvSpPr>
            <p:cNvPr id="384" name="Isosceles Triangle 383"/>
            <p:cNvSpPr/>
            <p:nvPr/>
          </p:nvSpPr>
          <p:spPr>
            <a:xfrm>
              <a:off x="1295400" y="6781800"/>
              <a:ext cx="457200" cy="4572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5" name="Straight Connector 384"/>
            <p:cNvCxnSpPr/>
            <p:nvPr/>
          </p:nvCxnSpPr>
          <p:spPr>
            <a:xfrm flipH="1">
              <a:off x="1211580" y="7239000"/>
              <a:ext cx="91440" cy="9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 flipH="1">
              <a:off x="1303020" y="7239000"/>
              <a:ext cx="91440" cy="9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H="1">
              <a:off x="1394460" y="7239000"/>
              <a:ext cx="91440" cy="9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 flipH="1">
              <a:off x="1485900" y="7239000"/>
              <a:ext cx="91440" cy="9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 flipH="1">
              <a:off x="1577340" y="7239000"/>
              <a:ext cx="91440" cy="9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668780" y="7239000"/>
              <a:ext cx="91440" cy="9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/>
          <p:cNvGrpSpPr/>
          <p:nvPr/>
        </p:nvGrpSpPr>
        <p:grpSpPr>
          <a:xfrm>
            <a:off x="6885146" y="5346413"/>
            <a:ext cx="548640" cy="548640"/>
            <a:chOff x="1211580" y="6781800"/>
            <a:chExt cx="548640" cy="548640"/>
          </a:xfrm>
        </p:grpSpPr>
        <p:sp>
          <p:nvSpPr>
            <p:cNvPr id="392" name="Isosceles Triangle 391"/>
            <p:cNvSpPr/>
            <p:nvPr/>
          </p:nvSpPr>
          <p:spPr>
            <a:xfrm>
              <a:off x="1295400" y="6781800"/>
              <a:ext cx="457200" cy="4572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3" name="Straight Connector 392"/>
            <p:cNvCxnSpPr/>
            <p:nvPr/>
          </p:nvCxnSpPr>
          <p:spPr>
            <a:xfrm flipH="1">
              <a:off x="1211580" y="7239000"/>
              <a:ext cx="91440" cy="9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 flipH="1">
              <a:off x="1303020" y="7239000"/>
              <a:ext cx="91440" cy="9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 flipH="1">
              <a:off x="1394460" y="7239000"/>
              <a:ext cx="91440" cy="9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 flipH="1">
              <a:off x="1485900" y="7239000"/>
              <a:ext cx="91440" cy="9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 flipH="1">
              <a:off x="1577340" y="7239000"/>
              <a:ext cx="91440" cy="9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 flipH="1">
              <a:off x="1668780" y="7239000"/>
              <a:ext cx="91440" cy="9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Group 398"/>
          <p:cNvGrpSpPr/>
          <p:nvPr/>
        </p:nvGrpSpPr>
        <p:grpSpPr>
          <a:xfrm>
            <a:off x="2324100" y="5346413"/>
            <a:ext cx="548640" cy="548640"/>
            <a:chOff x="1211580" y="6781800"/>
            <a:chExt cx="548640" cy="548640"/>
          </a:xfrm>
        </p:grpSpPr>
        <p:sp>
          <p:nvSpPr>
            <p:cNvPr id="400" name="Isosceles Triangle 399"/>
            <p:cNvSpPr/>
            <p:nvPr/>
          </p:nvSpPr>
          <p:spPr>
            <a:xfrm>
              <a:off x="1295400" y="6781800"/>
              <a:ext cx="457200" cy="4572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/>
            <p:cNvCxnSpPr/>
            <p:nvPr/>
          </p:nvCxnSpPr>
          <p:spPr>
            <a:xfrm flipH="1">
              <a:off x="1211580" y="7239000"/>
              <a:ext cx="91440" cy="9144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 flipH="1">
              <a:off x="1303020" y="7239000"/>
              <a:ext cx="91440" cy="9144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 flipH="1">
              <a:off x="1394460" y="7239000"/>
              <a:ext cx="91440" cy="9144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 flipH="1">
              <a:off x="1485900" y="7239000"/>
              <a:ext cx="91440" cy="9144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 flipH="1">
              <a:off x="1577340" y="7239000"/>
              <a:ext cx="91440" cy="9144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 flipH="1">
              <a:off x="1668780" y="7239000"/>
              <a:ext cx="91440" cy="9144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816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2</cp:revision>
  <dcterms:created xsi:type="dcterms:W3CDTF">2015-01-05T07:45:11Z</dcterms:created>
  <dcterms:modified xsi:type="dcterms:W3CDTF">2015-01-05T08:00:10Z</dcterms:modified>
</cp:coreProperties>
</file>