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2850" y="-90"/>
      </p:cViewPr>
      <p:guideLst>
        <p:guide orient="horz" pos="2160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28C1-8093-465D-AC29-3D364591DD26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685800"/>
            <a:ext cx="1828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E5BC6-7EC8-4A44-AC4D-DF84DE3C6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30427"/>
            <a:ext cx="31089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3886200"/>
            <a:ext cx="25603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274640"/>
            <a:ext cx="82296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274640"/>
            <a:ext cx="24079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4406902"/>
            <a:ext cx="31089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2906713"/>
            <a:ext cx="3108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1600202"/>
            <a:ext cx="1615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1600202"/>
            <a:ext cx="1615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535113"/>
            <a:ext cx="16160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2174875"/>
            <a:ext cx="16160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1535113"/>
            <a:ext cx="161671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2174875"/>
            <a:ext cx="16167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273050"/>
            <a:ext cx="12033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273052"/>
            <a:ext cx="20447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" y="1435102"/>
            <a:ext cx="12033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4800600"/>
            <a:ext cx="21945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612775"/>
            <a:ext cx="21945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5367338"/>
            <a:ext cx="21945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7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274638"/>
            <a:ext cx="3291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1600202"/>
            <a:ext cx="32918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6356352"/>
            <a:ext cx="85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4E2E-F6F1-437C-8AE5-F433B839F18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6356352"/>
            <a:ext cx="1158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6356352"/>
            <a:ext cx="85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5E27-70F8-4F79-AA24-70A05E0C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Straight Connector 158"/>
          <p:cNvCxnSpPr/>
          <p:nvPr/>
        </p:nvCxnSpPr>
        <p:spPr>
          <a:xfrm flipH="1">
            <a:off x="78878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88085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9734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97229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106373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115517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124661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133805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142949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520937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161174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70318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79462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188606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197750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206894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be 174"/>
          <p:cNvSpPr/>
          <p:nvPr/>
        </p:nvSpPr>
        <p:spPr>
          <a:xfrm>
            <a:off x="788782" y="533400"/>
            <a:ext cx="1828800" cy="5943600"/>
          </a:xfrm>
          <a:prstGeom prst="cub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2617582" y="60198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526142" y="611124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434702" y="620268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343262" y="629412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1822" y="638556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160382" y="64770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06102" y="643128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297542" y="633984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388982" y="624840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480422" y="615696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571862" y="6065520"/>
            <a:ext cx="91440" cy="914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83982" y="990600"/>
            <a:ext cx="0" cy="54864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788782" y="61722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/>
              <p:cNvSpPr txBox="1"/>
              <p:nvPr/>
            </p:nvSpPr>
            <p:spPr>
              <a:xfrm>
                <a:off x="207757" y="3472190"/>
                <a:ext cx="55245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57" y="3472190"/>
                <a:ext cx="552450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/>
              <p:cNvSpPr txBox="1"/>
              <p:nvPr/>
            </p:nvSpPr>
            <p:spPr>
              <a:xfrm>
                <a:off x="1291702" y="5972145"/>
                <a:ext cx="36576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02" y="5972145"/>
                <a:ext cx="36576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/>
          <p:nvPr/>
        </p:nvCxnSpPr>
        <p:spPr>
          <a:xfrm flipV="1">
            <a:off x="2160382" y="1143000"/>
            <a:ext cx="45720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2263252" y="1233100"/>
                <a:ext cx="251460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252" y="1233100"/>
                <a:ext cx="25146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/>
          <p:cNvSpPr/>
          <p:nvPr/>
        </p:nvSpPr>
        <p:spPr>
          <a:xfrm>
            <a:off x="1383142" y="89916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840342" y="43243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72297" y="61531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43262" y="615315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95" idx="1"/>
          </p:cNvCxnSpPr>
          <p:nvPr/>
        </p:nvCxnSpPr>
        <p:spPr>
          <a:xfrm flipH="1">
            <a:off x="636383" y="642097"/>
            <a:ext cx="362696" cy="3485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0"/>
          </p:cNvCxnSpPr>
          <p:nvPr/>
        </p:nvCxnSpPr>
        <p:spPr>
          <a:xfrm flipH="1">
            <a:off x="1474582" y="432435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3" idx="4"/>
          </p:cNvCxnSpPr>
          <p:nvPr/>
        </p:nvCxnSpPr>
        <p:spPr>
          <a:xfrm>
            <a:off x="1474582" y="108204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6" idx="5"/>
          </p:cNvCxnSpPr>
          <p:nvPr/>
        </p:nvCxnSpPr>
        <p:spPr>
          <a:xfrm flipV="1">
            <a:off x="2499360" y="523875"/>
            <a:ext cx="270622" cy="2475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/>
              <p:cNvSpPr txBox="1"/>
              <p:nvPr/>
            </p:nvSpPr>
            <p:spPr>
              <a:xfrm>
                <a:off x="1305093" y="63103"/>
                <a:ext cx="887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93" y="63103"/>
                <a:ext cx="88761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/>
              <p:cNvSpPr txBox="1"/>
              <p:nvPr/>
            </p:nvSpPr>
            <p:spPr>
              <a:xfrm>
                <a:off x="1213653" y="1082040"/>
                <a:ext cx="887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653" y="1082040"/>
                <a:ext cx="8876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/>
              <p:cNvSpPr txBox="1"/>
              <p:nvPr/>
            </p:nvSpPr>
            <p:spPr>
              <a:xfrm>
                <a:off x="2769982" y="462978"/>
                <a:ext cx="887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82" y="462978"/>
                <a:ext cx="88761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/>
              <p:cNvSpPr txBox="1"/>
              <p:nvPr/>
            </p:nvSpPr>
            <p:spPr>
              <a:xfrm>
                <a:off x="-6761" y="462978"/>
                <a:ext cx="887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𝑃</m:t>
                      </m:r>
                      <m:r>
                        <a:rPr lang="en-US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1" y="462978"/>
                <a:ext cx="8876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0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3</cp:revision>
  <dcterms:created xsi:type="dcterms:W3CDTF">2015-01-05T06:19:21Z</dcterms:created>
  <dcterms:modified xsi:type="dcterms:W3CDTF">2015-01-05T06:43:14Z</dcterms:modified>
</cp:coreProperties>
</file>