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90" y="-108"/>
      </p:cViewPr>
      <p:guideLst>
        <p:guide orient="horz" pos="1296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8239D-1C9D-4121-9850-68728B1BEA55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71500" y="685800"/>
            <a:ext cx="8001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33CC1-3AA0-4280-8B93-68D83C21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33CC1-3AA0-4280-8B93-68D83C212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278256"/>
            <a:ext cx="8161020" cy="882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331720"/>
            <a:ext cx="672084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164784"/>
            <a:ext cx="216027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164784"/>
            <a:ext cx="632079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2644141"/>
            <a:ext cx="816102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1744028"/>
            <a:ext cx="816102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2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960121"/>
            <a:ext cx="424053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960121"/>
            <a:ext cx="424053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2" y="921068"/>
            <a:ext cx="4242197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2" y="1304925"/>
            <a:ext cx="4242197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921068"/>
            <a:ext cx="4243864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1304925"/>
            <a:ext cx="4243864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163830"/>
            <a:ext cx="3158729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163832"/>
            <a:ext cx="5367338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861062"/>
            <a:ext cx="3158729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2880360"/>
            <a:ext cx="576072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367665"/>
            <a:ext cx="576072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220403"/>
            <a:ext cx="5760720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4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164783"/>
            <a:ext cx="864108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960121"/>
            <a:ext cx="864108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3813812"/>
            <a:ext cx="2240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8C38-A10B-4793-822B-CFEAEB462E29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3813812"/>
            <a:ext cx="30403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3813812"/>
            <a:ext cx="224028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1E30-B1F9-4D68-B692-5D655836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3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5704114" y="217714"/>
            <a:ext cx="3657600" cy="3666309"/>
          </a:xfrm>
          <a:custGeom>
            <a:avLst/>
            <a:gdLst>
              <a:gd name="connsiteX0" fmla="*/ 0 w 3657600"/>
              <a:gd name="connsiteY0" fmla="*/ 3648892 h 3666309"/>
              <a:gd name="connsiteX1" fmla="*/ 896983 w 3657600"/>
              <a:gd name="connsiteY1" fmla="*/ 0 h 3666309"/>
              <a:gd name="connsiteX2" fmla="*/ 1820092 w 3657600"/>
              <a:gd name="connsiteY2" fmla="*/ 3648892 h 3666309"/>
              <a:gd name="connsiteX3" fmla="*/ 2743200 w 3657600"/>
              <a:gd name="connsiteY3" fmla="*/ 8709 h 3666309"/>
              <a:gd name="connsiteX4" fmla="*/ 3657600 w 3657600"/>
              <a:gd name="connsiteY4" fmla="*/ 3666309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66309">
                <a:moveTo>
                  <a:pt x="0" y="3648892"/>
                </a:moveTo>
                <a:cubicBezTo>
                  <a:pt x="296817" y="1824446"/>
                  <a:pt x="593634" y="0"/>
                  <a:pt x="896983" y="0"/>
                </a:cubicBezTo>
                <a:cubicBezTo>
                  <a:pt x="1200332" y="0"/>
                  <a:pt x="1512389" y="3647441"/>
                  <a:pt x="1820092" y="3648892"/>
                </a:cubicBezTo>
                <a:cubicBezTo>
                  <a:pt x="2127795" y="3650343"/>
                  <a:pt x="2436949" y="5806"/>
                  <a:pt x="2743200" y="8709"/>
                </a:cubicBezTo>
                <a:cubicBezTo>
                  <a:pt x="3049451" y="11612"/>
                  <a:pt x="3463109" y="2952206"/>
                  <a:pt x="3657600" y="36663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286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0574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11430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2971800" y="228600"/>
            <a:ext cx="91440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028700" y="1143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864427" y="1143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7719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9431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143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343400" y="2050473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6477000" y="1143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312727" y="1143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92202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3914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562600" y="3733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2015-01-04T07:07:20Z</dcterms:created>
  <dcterms:modified xsi:type="dcterms:W3CDTF">2015-01-04T07:16:23Z</dcterms:modified>
</cp:coreProperties>
</file>