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583363" cy="5303838"/>
  <p:notesSz cx="6858000" cy="9144000"/>
  <p:defaultTextStyle>
    <a:defPPr>
      <a:defRPr lang="en-US"/>
    </a:defPPr>
    <a:lvl1pPr marL="0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52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304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955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606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258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911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562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9216" algn="l" defTabSz="61730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626" y="-78"/>
      </p:cViewPr>
      <p:guideLst>
        <p:guide orient="horz" pos="1671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0C41-1C15-49AF-BE90-10703E965A0C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1750" y="685800"/>
            <a:ext cx="4254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E2FE2-354C-4D19-889D-B60956A7F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08652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17304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25955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34606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43258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851911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160562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469216" algn="l" defTabSz="61730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1750" y="685800"/>
            <a:ext cx="4254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CE2FE2-354C-4D19-889D-B60956A7FD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3" y="1647632"/>
            <a:ext cx="5595858" cy="1136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04" y="3005508"/>
            <a:ext cx="4608355" cy="13554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4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1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2940" y="212403"/>
            <a:ext cx="1481257" cy="4525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69" y="212403"/>
            <a:ext cx="4334047" cy="4525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9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42" y="3408212"/>
            <a:ext cx="5595858" cy="1053401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042" y="2247994"/>
            <a:ext cx="5595858" cy="116021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3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259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346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543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8519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1605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4692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69" y="1237565"/>
            <a:ext cx="2907652" cy="3500289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6544" y="1237565"/>
            <a:ext cx="2907652" cy="3500289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70" y="1187227"/>
            <a:ext cx="2908798" cy="4947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652" indent="0">
              <a:buNone/>
              <a:defRPr sz="1400" b="1"/>
            </a:lvl2pPr>
            <a:lvl3pPr marL="617304" indent="0">
              <a:buNone/>
              <a:defRPr sz="1200" b="1"/>
            </a:lvl3pPr>
            <a:lvl4pPr marL="925955" indent="0">
              <a:buNone/>
              <a:defRPr sz="1200" b="1"/>
            </a:lvl4pPr>
            <a:lvl5pPr marL="1234606" indent="0">
              <a:buNone/>
              <a:defRPr sz="1200" b="1"/>
            </a:lvl5pPr>
            <a:lvl6pPr marL="1543258" indent="0">
              <a:buNone/>
              <a:defRPr sz="1200" b="1"/>
            </a:lvl6pPr>
            <a:lvl7pPr marL="1851911" indent="0">
              <a:buNone/>
              <a:defRPr sz="1200" b="1"/>
            </a:lvl7pPr>
            <a:lvl8pPr marL="2160562" indent="0">
              <a:buNone/>
              <a:defRPr sz="1200" b="1"/>
            </a:lvl8pPr>
            <a:lvl9pPr marL="24692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70" y="1682004"/>
            <a:ext cx="2908798" cy="305584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44260" y="1187227"/>
            <a:ext cx="2909940" cy="4947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652" indent="0">
              <a:buNone/>
              <a:defRPr sz="1400" b="1"/>
            </a:lvl2pPr>
            <a:lvl3pPr marL="617304" indent="0">
              <a:buNone/>
              <a:defRPr sz="1200" b="1"/>
            </a:lvl3pPr>
            <a:lvl4pPr marL="925955" indent="0">
              <a:buNone/>
              <a:defRPr sz="1200" b="1"/>
            </a:lvl4pPr>
            <a:lvl5pPr marL="1234606" indent="0">
              <a:buNone/>
              <a:defRPr sz="1200" b="1"/>
            </a:lvl5pPr>
            <a:lvl6pPr marL="1543258" indent="0">
              <a:buNone/>
              <a:defRPr sz="1200" b="1"/>
            </a:lvl6pPr>
            <a:lvl7pPr marL="1851911" indent="0">
              <a:buNone/>
              <a:defRPr sz="1200" b="1"/>
            </a:lvl7pPr>
            <a:lvl8pPr marL="2160562" indent="0">
              <a:buNone/>
              <a:defRPr sz="1200" b="1"/>
            </a:lvl8pPr>
            <a:lvl9pPr marL="24692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4260" y="1682004"/>
            <a:ext cx="2909940" cy="305584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70" y="211173"/>
            <a:ext cx="2165882" cy="89870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3916" y="211178"/>
            <a:ext cx="3680284" cy="45266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170" y="1109881"/>
            <a:ext cx="2165882" cy="3627973"/>
          </a:xfrm>
        </p:spPr>
        <p:txBody>
          <a:bodyPr/>
          <a:lstStyle>
            <a:lvl1pPr marL="0" indent="0">
              <a:buNone/>
              <a:defRPr sz="1100"/>
            </a:lvl1pPr>
            <a:lvl2pPr marL="308652" indent="0">
              <a:buNone/>
              <a:defRPr sz="900"/>
            </a:lvl2pPr>
            <a:lvl3pPr marL="617304" indent="0">
              <a:buNone/>
              <a:defRPr sz="800"/>
            </a:lvl3pPr>
            <a:lvl4pPr marL="925955" indent="0">
              <a:buNone/>
              <a:defRPr sz="800"/>
            </a:lvl4pPr>
            <a:lvl5pPr marL="1234606" indent="0">
              <a:buNone/>
              <a:defRPr sz="800"/>
            </a:lvl5pPr>
            <a:lvl6pPr marL="1543258" indent="0">
              <a:buNone/>
              <a:defRPr sz="800"/>
            </a:lvl6pPr>
            <a:lvl7pPr marL="1851911" indent="0">
              <a:buNone/>
              <a:defRPr sz="800"/>
            </a:lvl7pPr>
            <a:lvl8pPr marL="2160562" indent="0">
              <a:buNone/>
              <a:defRPr sz="800"/>
            </a:lvl8pPr>
            <a:lvl9pPr marL="246921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89" y="3712690"/>
            <a:ext cx="3950018" cy="43830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0389" y="473908"/>
            <a:ext cx="3950018" cy="3182303"/>
          </a:xfrm>
        </p:spPr>
        <p:txBody>
          <a:bodyPr/>
          <a:lstStyle>
            <a:lvl1pPr marL="0" indent="0">
              <a:buNone/>
              <a:defRPr sz="2100"/>
            </a:lvl1pPr>
            <a:lvl2pPr marL="308652" indent="0">
              <a:buNone/>
              <a:defRPr sz="1800"/>
            </a:lvl2pPr>
            <a:lvl3pPr marL="617304" indent="0">
              <a:buNone/>
              <a:defRPr sz="1700"/>
            </a:lvl3pPr>
            <a:lvl4pPr marL="925955" indent="0">
              <a:buNone/>
              <a:defRPr sz="1400"/>
            </a:lvl4pPr>
            <a:lvl5pPr marL="1234606" indent="0">
              <a:buNone/>
              <a:defRPr sz="1400"/>
            </a:lvl5pPr>
            <a:lvl6pPr marL="1543258" indent="0">
              <a:buNone/>
              <a:defRPr sz="1400"/>
            </a:lvl6pPr>
            <a:lvl7pPr marL="1851911" indent="0">
              <a:buNone/>
              <a:defRPr sz="1400"/>
            </a:lvl7pPr>
            <a:lvl8pPr marL="2160562" indent="0">
              <a:buNone/>
              <a:defRPr sz="1400"/>
            </a:lvl8pPr>
            <a:lvl9pPr marL="2469216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389" y="4150992"/>
            <a:ext cx="3950018" cy="622465"/>
          </a:xfrm>
        </p:spPr>
        <p:txBody>
          <a:bodyPr/>
          <a:lstStyle>
            <a:lvl1pPr marL="0" indent="0">
              <a:buNone/>
              <a:defRPr sz="1100"/>
            </a:lvl1pPr>
            <a:lvl2pPr marL="308652" indent="0">
              <a:buNone/>
              <a:defRPr sz="900"/>
            </a:lvl2pPr>
            <a:lvl3pPr marL="617304" indent="0">
              <a:buNone/>
              <a:defRPr sz="800"/>
            </a:lvl3pPr>
            <a:lvl4pPr marL="925955" indent="0">
              <a:buNone/>
              <a:defRPr sz="800"/>
            </a:lvl4pPr>
            <a:lvl5pPr marL="1234606" indent="0">
              <a:buNone/>
              <a:defRPr sz="800"/>
            </a:lvl5pPr>
            <a:lvl6pPr marL="1543258" indent="0">
              <a:buNone/>
              <a:defRPr sz="800"/>
            </a:lvl6pPr>
            <a:lvl7pPr marL="1851911" indent="0">
              <a:buNone/>
              <a:defRPr sz="800"/>
            </a:lvl7pPr>
            <a:lvl8pPr marL="2160562" indent="0">
              <a:buNone/>
              <a:defRPr sz="800"/>
            </a:lvl8pPr>
            <a:lvl9pPr marL="246921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168" y="212399"/>
            <a:ext cx="5925027" cy="883973"/>
          </a:xfrm>
          <a:prstGeom prst="rect">
            <a:avLst/>
          </a:prstGeom>
        </p:spPr>
        <p:txBody>
          <a:bodyPr vert="horz" lIns="61730" tIns="30866" rIns="61730" bIns="308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68" y="1237565"/>
            <a:ext cx="5925027" cy="3500289"/>
          </a:xfrm>
          <a:prstGeom prst="rect">
            <a:avLst/>
          </a:prstGeom>
        </p:spPr>
        <p:txBody>
          <a:bodyPr vert="horz" lIns="61730" tIns="30866" rIns="61730" bIns="308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68" y="4915877"/>
            <a:ext cx="1536118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57CA-B977-4537-A848-9F37B874DC99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9316" y="4915877"/>
            <a:ext cx="2084732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8077" y="4915877"/>
            <a:ext cx="1536118" cy="282380"/>
          </a:xfrm>
          <a:prstGeom prst="rect">
            <a:avLst/>
          </a:prstGeom>
        </p:spPr>
        <p:txBody>
          <a:bodyPr vert="horz" lIns="61730" tIns="30866" rIns="61730" bIns="3086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29-3D94-4A85-8D4E-9D1FDA20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30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89" indent="-231489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560" indent="-192908" algn="l" defTabSz="617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162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281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932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584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6236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88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539" indent="-154326" algn="l" defTabSz="61730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52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304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955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606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258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911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562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9216" algn="l" defTabSz="61730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Oval 527"/>
          <p:cNvSpPr/>
          <p:nvPr/>
        </p:nvSpPr>
        <p:spPr>
          <a:xfrm rot="16200000">
            <a:off x="5141502" y="2382384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/>
          <p:cNvSpPr/>
          <p:nvPr/>
        </p:nvSpPr>
        <p:spPr>
          <a:xfrm>
            <a:off x="555113" y="551011"/>
            <a:ext cx="914400" cy="4546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0" name="Straight Arrow Connector 529"/>
          <p:cNvCxnSpPr/>
          <p:nvPr/>
        </p:nvCxnSpPr>
        <p:spPr>
          <a:xfrm>
            <a:off x="1012408" y="322412"/>
            <a:ext cx="457181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TextBox 530"/>
              <p:cNvSpPr txBox="1"/>
              <p:nvPr/>
            </p:nvSpPr>
            <p:spPr>
              <a:xfrm>
                <a:off x="3013778" y="89347"/>
                <a:ext cx="56907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778" y="89347"/>
                <a:ext cx="56907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" name="Rectangle 531"/>
          <p:cNvSpPr/>
          <p:nvPr/>
        </p:nvSpPr>
        <p:spPr>
          <a:xfrm>
            <a:off x="1012313" y="551012"/>
            <a:ext cx="4572190" cy="457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3" name="Straight Connector 532"/>
          <p:cNvCxnSpPr/>
          <p:nvPr/>
        </p:nvCxnSpPr>
        <p:spPr>
          <a:xfrm>
            <a:off x="32983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112204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>
            <a:off x="124015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135064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14695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157924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16981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1810127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19267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203644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21553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2264946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2388295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2498499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261737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2727099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284635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2954364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30697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3179916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340804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352615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363664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37555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>
            <a:off x="386524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39841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4096127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>
            <a:off x="42127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432244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44413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4550946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4674295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>
            <a:off x="4784499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>
            <a:off x="490337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>
            <a:off x="5013099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>
            <a:off x="5132351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>
            <a:off x="5240364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5355713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5465916" y="551012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1012313" y="6607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>
            <a:off x="1012313" y="7821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1012503" y="8893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>
            <a:off x="1012503" y="10107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1012313" y="11179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1012313" y="12393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1012313" y="13465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1012313" y="14679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1012313" y="15725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1012313" y="16940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1012503" y="18037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1012503" y="19251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>
            <a:off x="1012313" y="20323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>
            <a:off x="1012313" y="21537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1012313" y="22609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>
            <a:off x="1012313" y="23823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>
            <a:off x="1012313" y="24895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1012313" y="26109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>
            <a:off x="1012313" y="27181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>
            <a:off x="1012313" y="28395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1012313" y="29441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>
            <a:off x="1012313" y="30656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>
            <a:off x="1012313" y="31727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1012313" y="32942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1012313" y="34013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>
            <a:off x="1012313" y="35228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>
            <a:off x="1012313" y="36299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>
            <a:off x="1012313" y="37514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>
            <a:off x="1012313" y="386114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>
            <a:off x="1012313" y="3982584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1012313" y="40871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1012313" y="42086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>
            <a:off x="1012313" y="43157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1012313" y="44372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>
            <a:off x="1012313" y="45443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012313" y="46658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1012313" y="47729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>
            <a:off x="1012313" y="4894412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1012313" y="5001568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/>
          <p:cNvCxnSpPr/>
          <p:nvPr/>
        </p:nvCxnSpPr>
        <p:spPr>
          <a:xfrm>
            <a:off x="243681" y="551012"/>
            <a:ext cx="0" cy="4572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2" name="TextBox 611"/>
              <p:cNvSpPr txBox="1"/>
              <p:nvPr/>
            </p:nvSpPr>
            <p:spPr>
              <a:xfrm>
                <a:off x="15081" y="2608750"/>
                <a:ext cx="47046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2" name="TextBox 6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" y="2608750"/>
                <a:ext cx="47046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846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3" name="Straight Arrow Connector 612"/>
          <p:cNvCxnSpPr/>
          <p:nvPr/>
        </p:nvCxnSpPr>
        <p:spPr>
          <a:xfrm flipH="1">
            <a:off x="6339681" y="2382383"/>
            <a:ext cx="0" cy="9144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4" name="TextBox 613"/>
              <p:cNvSpPr txBox="1"/>
              <p:nvPr/>
            </p:nvSpPr>
            <p:spPr>
              <a:xfrm>
                <a:off x="6111081" y="2628900"/>
                <a:ext cx="47046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/>
                        </a:rPr>
                        <m:t>L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4" name="TextBox 6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081" y="2628900"/>
                <a:ext cx="47046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6" name="Straight Connector 615"/>
          <p:cNvCxnSpPr/>
          <p:nvPr/>
        </p:nvCxnSpPr>
        <p:spPr>
          <a:xfrm flipH="1" flipV="1">
            <a:off x="88668" y="551011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529" idx="2"/>
            <a:endCxn id="532" idx="1"/>
          </p:cNvCxnSpPr>
          <p:nvPr/>
        </p:nvCxnSpPr>
        <p:spPr>
          <a:xfrm>
            <a:off x="555113" y="282446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Arrow Connector 617"/>
          <p:cNvCxnSpPr>
            <a:stCxn id="529" idx="3"/>
          </p:cNvCxnSpPr>
          <p:nvPr/>
        </p:nvCxnSpPr>
        <p:spPr>
          <a:xfrm>
            <a:off x="689024" y="4432044"/>
            <a:ext cx="3232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/>
          <p:cNvCxnSpPr>
            <a:stCxn id="529" idx="1"/>
          </p:cNvCxnSpPr>
          <p:nvPr/>
        </p:nvCxnSpPr>
        <p:spPr>
          <a:xfrm>
            <a:off x="689024" y="1216891"/>
            <a:ext cx="3234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Arrow Connector 619"/>
          <p:cNvCxnSpPr>
            <a:endCxn id="528" idx="4"/>
          </p:cNvCxnSpPr>
          <p:nvPr/>
        </p:nvCxnSpPr>
        <p:spPr>
          <a:xfrm rot="16200000">
            <a:off x="5827302" y="261098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/>
          <p:cNvCxnSpPr>
            <a:endCxn id="528" idx="5"/>
          </p:cNvCxnSpPr>
          <p:nvPr/>
        </p:nvCxnSpPr>
        <p:spPr>
          <a:xfrm rot="16200000">
            <a:off x="5758850" y="2356148"/>
            <a:ext cx="2994" cy="32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endCxn id="528" idx="3"/>
          </p:cNvCxnSpPr>
          <p:nvPr/>
        </p:nvCxnSpPr>
        <p:spPr>
          <a:xfrm rot="16200000">
            <a:off x="5760347" y="3007310"/>
            <a:ext cx="0" cy="323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/>
          <p:cNvCxnSpPr/>
          <p:nvPr/>
        </p:nvCxnSpPr>
        <p:spPr>
          <a:xfrm flipH="1" flipV="1">
            <a:off x="97913" y="5123012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/>
          <p:cNvCxnSpPr/>
          <p:nvPr/>
        </p:nvCxnSpPr>
        <p:spPr>
          <a:xfrm>
            <a:off x="622068" y="3739472"/>
            <a:ext cx="390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/>
          <p:cNvCxnSpPr/>
          <p:nvPr/>
        </p:nvCxnSpPr>
        <p:spPr>
          <a:xfrm>
            <a:off x="610551" y="1925184"/>
            <a:ext cx="39024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>
            <a:endCxn id="528" idx="6"/>
          </p:cNvCxnSpPr>
          <p:nvPr/>
        </p:nvCxnSpPr>
        <p:spPr>
          <a:xfrm flipH="1">
            <a:off x="5598702" y="2382383"/>
            <a:ext cx="893379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>
            <a:endCxn id="528" idx="2"/>
          </p:cNvCxnSpPr>
          <p:nvPr/>
        </p:nvCxnSpPr>
        <p:spPr>
          <a:xfrm flipH="1">
            <a:off x="5598702" y="3294212"/>
            <a:ext cx="893379" cy="2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2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7</cp:revision>
  <dcterms:created xsi:type="dcterms:W3CDTF">2015-01-06T07:08:43Z</dcterms:created>
  <dcterms:modified xsi:type="dcterms:W3CDTF">2015-02-19T22:47:22Z</dcterms:modified>
</cp:coreProperties>
</file>