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583363" cy="5303838"/>
  <p:notesSz cx="6858000" cy="9144000"/>
  <p:defaultTextStyle>
    <a:defPPr>
      <a:defRPr lang="en-US"/>
    </a:defPPr>
    <a:lvl1pPr marL="0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652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304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955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606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3258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911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562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9216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818" y="-186"/>
      </p:cViewPr>
      <p:guideLst>
        <p:guide orient="horz" pos="1671"/>
        <p:guide pos="20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00C41-1C15-49AF-BE90-10703E965A0C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1750" y="685800"/>
            <a:ext cx="4254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E2FE2-354C-4D19-889D-B60956A7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08652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17304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25955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34606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43258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851911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160562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469216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1750" y="685800"/>
            <a:ext cx="4254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E2FE2-354C-4D19-889D-B60956A7FD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53" y="1647632"/>
            <a:ext cx="5595858" cy="113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504" y="3005508"/>
            <a:ext cx="4608355" cy="13554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9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4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1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2940" y="212403"/>
            <a:ext cx="1481257" cy="45254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69" y="212403"/>
            <a:ext cx="4334047" cy="4525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42" y="3408212"/>
            <a:ext cx="5595858" cy="1053401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042" y="2247994"/>
            <a:ext cx="5595858" cy="1160216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086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30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2595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23460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543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185191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1605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4692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2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69" y="1237565"/>
            <a:ext cx="2907652" cy="3500289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6544" y="1237565"/>
            <a:ext cx="2907652" cy="3500289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70" y="1187227"/>
            <a:ext cx="2908798" cy="49478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652" indent="0">
              <a:buNone/>
              <a:defRPr sz="1400" b="1"/>
            </a:lvl2pPr>
            <a:lvl3pPr marL="617304" indent="0">
              <a:buNone/>
              <a:defRPr sz="1200" b="1"/>
            </a:lvl3pPr>
            <a:lvl4pPr marL="925955" indent="0">
              <a:buNone/>
              <a:defRPr sz="1200" b="1"/>
            </a:lvl4pPr>
            <a:lvl5pPr marL="1234606" indent="0">
              <a:buNone/>
              <a:defRPr sz="1200" b="1"/>
            </a:lvl5pPr>
            <a:lvl6pPr marL="1543258" indent="0">
              <a:buNone/>
              <a:defRPr sz="1200" b="1"/>
            </a:lvl6pPr>
            <a:lvl7pPr marL="1851911" indent="0">
              <a:buNone/>
              <a:defRPr sz="1200" b="1"/>
            </a:lvl7pPr>
            <a:lvl8pPr marL="2160562" indent="0">
              <a:buNone/>
              <a:defRPr sz="1200" b="1"/>
            </a:lvl8pPr>
            <a:lvl9pPr marL="24692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170" y="1682004"/>
            <a:ext cx="2908798" cy="305584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44260" y="1187227"/>
            <a:ext cx="2909940" cy="49478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652" indent="0">
              <a:buNone/>
              <a:defRPr sz="1400" b="1"/>
            </a:lvl2pPr>
            <a:lvl3pPr marL="617304" indent="0">
              <a:buNone/>
              <a:defRPr sz="1200" b="1"/>
            </a:lvl3pPr>
            <a:lvl4pPr marL="925955" indent="0">
              <a:buNone/>
              <a:defRPr sz="1200" b="1"/>
            </a:lvl4pPr>
            <a:lvl5pPr marL="1234606" indent="0">
              <a:buNone/>
              <a:defRPr sz="1200" b="1"/>
            </a:lvl5pPr>
            <a:lvl6pPr marL="1543258" indent="0">
              <a:buNone/>
              <a:defRPr sz="1200" b="1"/>
            </a:lvl6pPr>
            <a:lvl7pPr marL="1851911" indent="0">
              <a:buNone/>
              <a:defRPr sz="1200" b="1"/>
            </a:lvl7pPr>
            <a:lvl8pPr marL="2160562" indent="0">
              <a:buNone/>
              <a:defRPr sz="1200" b="1"/>
            </a:lvl8pPr>
            <a:lvl9pPr marL="24692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44260" y="1682004"/>
            <a:ext cx="2909940" cy="305584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2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70" y="211173"/>
            <a:ext cx="2165882" cy="89870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3916" y="211178"/>
            <a:ext cx="3680284" cy="452667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170" y="1109881"/>
            <a:ext cx="2165882" cy="3627973"/>
          </a:xfrm>
        </p:spPr>
        <p:txBody>
          <a:bodyPr/>
          <a:lstStyle>
            <a:lvl1pPr marL="0" indent="0">
              <a:buNone/>
              <a:defRPr sz="1100"/>
            </a:lvl1pPr>
            <a:lvl2pPr marL="308652" indent="0">
              <a:buNone/>
              <a:defRPr sz="900"/>
            </a:lvl2pPr>
            <a:lvl3pPr marL="617304" indent="0">
              <a:buNone/>
              <a:defRPr sz="800"/>
            </a:lvl3pPr>
            <a:lvl4pPr marL="925955" indent="0">
              <a:buNone/>
              <a:defRPr sz="800"/>
            </a:lvl4pPr>
            <a:lvl5pPr marL="1234606" indent="0">
              <a:buNone/>
              <a:defRPr sz="800"/>
            </a:lvl5pPr>
            <a:lvl6pPr marL="1543258" indent="0">
              <a:buNone/>
              <a:defRPr sz="800"/>
            </a:lvl6pPr>
            <a:lvl7pPr marL="1851911" indent="0">
              <a:buNone/>
              <a:defRPr sz="800"/>
            </a:lvl7pPr>
            <a:lvl8pPr marL="2160562" indent="0">
              <a:buNone/>
              <a:defRPr sz="800"/>
            </a:lvl8pPr>
            <a:lvl9pPr marL="246921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389" y="3712690"/>
            <a:ext cx="3950018" cy="43830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0389" y="473908"/>
            <a:ext cx="3950018" cy="3182303"/>
          </a:xfrm>
        </p:spPr>
        <p:txBody>
          <a:bodyPr/>
          <a:lstStyle>
            <a:lvl1pPr marL="0" indent="0">
              <a:buNone/>
              <a:defRPr sz="2100"/>
            </a:lvl1pPr>
            <a:lvl2pPr marL="308652" indent="0">
              <a:buNone/>
              <a:defRPr sz="1800"/>
            </a:lvl2pPr>
            <a:lvl3pPr marL="617304" indent="0">
              <a:buNone/>
              <a:defRPr sz="1700"/>
            </a:lvl3pPr>
            <a:lvl4pPr marL="925955" indent="0">
              <a:buNone/>
              <a:defRPr sz="1400"/>
            </a:lvl4pPr>
            <a:lvl5pPr marL="1234606" indent="0">
              <a:buNone/>
              <a:defRPr sz="1400"/>
            </a:lvl5pPr>
            <a:lvl6pPr marL="1543258" indent="0">
              <a:buNone/>
              <a:defRPr sz="1400"/>
            </a:lvl6pPr>
            <a:lvl7pPr marL="1851911" indent="0">
              <a:buNone/>
              <a:defRPr sz="1400"/>
            </a:lvl7pPr>
            <a:lvl8pPr marL="2160562" indent="0">
              <a:buNone/>
              <a:defRPr sz="1400"/>
            </a:lvl8pPr>
            <a:lvl9pPr marL="246921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389" y="4150992"/>
            <a:ext cx="3950018" cy="622465"/>
          </a:xfrm>
        </p:spPr>
        <p:txBody>
          <a:bodyPr/>
          <a:lstStyle>
            <a:lvl1pPr marL="0" indent="0">
              <a:buNone/>
              <a:defRPr sz="1100"/>
            </a:lvl1pPr>
            <a:lvl2pPr marL="308652" indent="0">
              <a:buNone/>
              <a:defRPr sz="900"/>
            </a:lvl2pPr>
            <a:lvl3pPr marL="617304" indent="0">
              <a:buNone/>
              <a:defRPr sz="800"/>
            </a:lvl3pPr>
            <a:lvl4pPr marL="925955" indent="0">
              <a:buNone/>
              <a:defRPr sz="800"/>
            </a:lvl4pPr>
            <a:lvl5pPr marL="1234606" indent="0">
              <a:buNone/>
              <a:defRPr sz="800"/>
            </a:lvl5pPr>
            <a:lvl6pPr marL="1543258" indent="0">
              <a:buNone/>
              <a:defRPr sz="800"/>
            </a:lvl6pPr>
            <a:lvl7pPr marL="1851911" indent="0">
              <a:buNone/>
              <a:defRPr sz="800"/>
            </a:lvl7pPr>
            <a:lvl8pPr marL="2160562" indent="0">
              <a:buNone/>
              <a:defRPr sz="800"/>
            </a:lvl8pPr>
            <a:lvl9pPr marL="246921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6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168" y="212399"/>
            <a:ext cx="5925027" cy="883973"/>
          </a:xfrm>
          <a:prstGeom prst="rect">
            <a:avLst/>
          </a:prstGeom>
        </p:spPr>
        <p:txBody>
          <a:bodyPr vert="horz" lIns="61730" tIns="30866" rIns="61730" bIns="3086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68" y="1237565"/>
            <a:ext cx="5925027" cy="3500289"/>
          </a:xfrm>
          <a:prstGeom prst="rect">
            <a:avLst/>
          </a:prstGeom>
        </p:spPr>
        <p:txBody>
          <a:bodyPr vert="horz" lIns="61730" tIns="30866" rIns="61730" bIns="3086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9168" y="4915877"/>
            <a:ext cx="1536118" cy="282380"/>
          </a:xfrm>
          <a:prstGeom prst="rect">
            <a:avLst/>
          </a:prstGeom>
        </p:spPr>
        <p:txBody>
          <a:bodyPr vert="horz" lIns="61730" tIns="30866" rIns="61730" bIns="3086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C57CA-B977-4537-A848-9F37B874DC9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9316" y="4915877"/>
            <a:ext cx="2084732" cy="282380"/>
          </a:xfrm>
          <a:prstGeom prst="rect">
            <a:avLst/>
          </a:prstGeom>
        </p:spPr>
        <p:txBody>
          <a:bodyPr vert="horz" lIns="61730" tIns="30866" rIns="61730" bIns="3086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8077" y="4915877"/>
            <a:ext cx="1536118" cy="282380"/>
          </a:xfrm>
          <a:prstGeom prst="rect">
            <a:avLst/>
          </a:prstGeom>
        </p:spPr>
        <p:txBody>
          <a:bodyPr vert="horz" lIns="61730" tIns="30866" rIns="61730" bIns="3086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304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89" indent="-231489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01560" indent="-192908" algn="l" defTabSz="617304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1629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281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932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584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06236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889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23539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52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304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955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606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3258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911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562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9216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Oval 527"/>
          <p:cNvSpPr/>
          <p:nvPr/>
        </p:nvSpPr>
        <p:spPr>
          <a:xfrm rot="16200000">
            <a:off x="5141502" y="2382384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Oval 528"/>
          <p:cNvSpPr/>
          <p:nvPr/>
        </p:nvSpPr>
        <p:spPr>
          <a:xfrm>
            <a:off x="555113" y="551011"/>
            <a:ext cx="914400" cy="4546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012503" y="525923"/>
            <a:ext cx="4572190" cy="457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2503" y="525924"/>
            <a:ext cx="45701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/>
              <a:t>No design area = fluid</a:t>
            </a:r>
            <a:endParaRPr lang="en-US" sz="2000" dirty="0"/>
          </a:p>
        </p:txBody>
      </p:sp>
      <p:sp>
        <p:nvSpPr>
          <p:cNvPr id="532" name="Rectangle 531"/>
          <p:cNvSpPr/>
          <p:nvPr/>
        </p:nvSpPr>
        <p:spPr>
          <a:xfrm>
            <a:off x="1012503" y="525924"/>
            <a:ext cx="4572190" cy="457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7" name="Straight Arrow Connector 616"/>
          <p:cNvCxnSpPr>
            <a:stCxn id="529" idx="2"/>
            <a:endCxn id="532" idx="1"/>
          </p:cNvCxnSpPr>
          <p:nvPr/>
        </p:nvCxnSpPr>
        <p:spPr>
          <a:xfrm flipV="1">
            <a:off x="555113" y="2811924"/>
            <a:ext cx="457390" cy="125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Arrow Connector 617"/>
          <p:cNvCxnSpPr>
            <a:stCxn id="529" idx="3"/>
          </p:cNvCxnSpPr>
          <p:nvPr/>
        </p:nvCxnSpPr>
        <p:spPr>
          <a:xfrm>
            <a:off x="689024" y="4432044"/>
            <a:ext cx="3232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Arrow Connector 618"/>
          <p:cNvCxnSpPr>
            <a:stCxn id="529" idx="1"/>
          </p:cNvCxnSpPr>
          <p:nvPr/>
        </p:nvCxnSpPr>
        <p:spPr>
          <a:xfrm>
            <a:off x="689024" y="1216891"/>
            <a:ext cx="3234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Arrow Connector 619"/>
          <p:cNvCxnSpPr>
            <a:endCxn id="528" idx="4"/>
          </p:cNvCxnSpPr>
          <p:nvPr/>
        </p:nvCxnSpPr>
        <p:spPr>
          <a:xfrm rot="16200000">
            <a:off x="5827302" y="2610984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Arrow Connector 620"/>
          <p:cNvCxnSpPr>
            <a:endCxn id="528" idx="5"/>
          </p:cNvCxnSpPr>
          <p:nvPr/>
        </p:nvCxnSpPr>
        <p:spPr>
          <a:xfrm rot="16200000">
            <a:off x="5758850" y="2356148"/>
            <a:ext cx="2994" cy="3232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/>
          <p:cNvCxnSpPr>
            <a:endCxn id="528" idx="3"/>
          </p:cNvCxnSpPr>
          <p:nvPr/>
        </p:nvCxnSpPr>
        <p:spPr>
          <a:xfrm rot="16200000">
            <a:off x="5760347" y="3007310"/>
            <a:ext cx="0" cy="3232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Arrow Connector 623"/>
          <p:cNvCxnSpPr/>
          <p:nvPr/>
        </p:nvCxnSpPr>
        <p:spPr>
          <a:xfrm>
            <a:off x="622068" y="3739472"/>
            <a:ext cx="3902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/>
          <p:cNvCxnSpPr/>
          <p:nvPr/>
        </p:nvCxnSpPr>
        <p:spPr>
          <a:xfrm>
            <a:off x="610551" y="1925184"/>
            <a:ext cx="3902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" y="525924"/>
            <a:ext cx="555112" cy="457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Inflow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055903" y="525924"/>
            <a:ext cx="527460" cy="457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Outflow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717305" y="2229984"/>
                <a:ext cx="3162585" cy="121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𝑅𝑒</m:t>
                      </m:r>
                      <m:r>
                        <a:rPr lang="en-US" sz="4000" i="1" dirty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=1000</m:t>
                      </m:r>
                    </m:oMath>
                  </m:oMathPara>
                </a14:m>
                <a:endParaRPr lang="en-US" sz="4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05" y="2229984"/>
                <a:ext cx="3162585" cy="1219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7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10</cp:revision>
  <dcterms:created xsi:type="dcterms:W3CDTF">2015-01-06T07:08:43Z</dcterms:created>
  <dcterms:modified xsi:type="dcterms:W3CDTF">2015-02-20T17:01:20Z</dcterms:modified>
</cp:coreProperties>
</file>