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591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9182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773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8364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7956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7547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7138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6729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0" d="100"/>
          <a:sy n="400" d="100"/>
        </p:scale>
        <p:origin x="2454" y="6348"/>
      </p:cViewPr>
      <p:guideLst>
        <p:guide orient="horz" pos="1728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04341"/>
            <a:ext cx="466344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108960"/>
            <a:ext cx="384048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9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8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7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7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4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3" y="204471"/>
            <a:ext cx="987742" cy="43700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6" y="204471"/>
            <a:ext cx="2871788" cy="43700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3525520"/>
            <a:ext cx="4663440" cy="1089660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325371"/>
            <a:ext cx="4663440" cy="120015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918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77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836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795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754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713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67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9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195071"/>
            <a:ext cx="1929765" cy="337947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281" y="1195071"/>
            <a:ext cx="1929765" cy="337947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19711"/>
            <a:ext cx="49377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1" y="1228092"/>
            <a:ext cx="2424112" cy="51180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591" indent="0">
              <a:buNone/>
              <a:defRPr sz="1500" b="1"/>
            </a:lvl2pPr>
            <a:lvl3pPr marL="679182" indent="0">
              <a:buNone/>
              <a:defRPr sz="1300" b="1"/>
            </a:lvl3pPr>
            <a:lvl4pPr marL="1018773" indent="0">
              <a:buNone/>
              <a:defRPr sz="1200" b="1"/>
            </a:lvl4pPr>
            <a:lvl5pPr marL="1358364" indent="0">
              <a:buNone/>
              <a:defRPr sz="1200" b="1"/>
            </a:lvl5pPr>
            <a:lvl6pPr marL="1697956" indent="0">
              <a:buNone/>
              <a:defRPr sz="1200" b="1"/>
            </a:lvl6pPr>
            <a:lvl7pPr marL="2037547" indent="0">
              <a:buNone/>
              <a:defRPr sz="1200" b="1"/>
            </a:lvl7pPr>
            <a:lvl8pPr marL="2377138" indent="0">
              <a:buNone/>
              <a:defRPr sz="1200" b="1"/>
            </a:lvl8pPr>
            <a:lvl9pPr marL="271672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1" y="1739900"/>
            <a:ext cx="2424112" cy="31610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228092"/>
            <a:ext cx="2425065" cy="51180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591" indent="0">
              <a:buNone/>
              <a:defRPr sz="1500" b="1"/>
            </a:lvl2pPr>
            <a:lvl3pPr marL="679182" indent="0">
              <a:buNone/>
              <a:defRPr sz="1300" b="1"/>
            </a:lvl3pPr>
            <a:lvl4pPr marL="1018773" indent="0">
              <a:buNone/>
              <a:defRPr sz="1200" b="1"/>
            </a:lvl4pPr>
            <a:lvl5pPr marL="1358364" indent="0">
              <a:buNone/>
              <a:defRPr sz="1200" b="1"/>
            </a:lvl5pPr>
            <a:lvl6pPr marL="1697956" indent="0">
              <a:buNone/>
              <a:defRPr sz="1200" b="1"/>
            </a:lvl6pPr>
            <a:lvl7pPr marL="2037547" indent="0">
              <a:buNone/>
              <a:defRPr sz="1200" b="1"/>
            </a:lvl7pPr>
            <a:lvl8pPr marL="2377138" indent="0">
              <a:buNone/>
              <a:defRPr sz="1200" b="1"/>
            </a:lvl8pPr>
            <a:lvl9pPr marL="271672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1739900"/>
            <a:ext cx="2425065" cy="31610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18440"/>
            <a:ext cx="1804988" cy="92964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18441"/>
            <a:ext cx="3067050" cy="4682490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1148081"/>
            <a:ext cx="1804988" cy="3752850"/>
          </a:xfrm>
        </p:spPr>
        <p:txBody>
          <a:bodyPr/>
          <a:lstStyle>
            <a:lvl1pPr marL="0" indent="0">
              <a:buNone/>
              <a:defRPr sz="1000"/>
            </a:lvl1pPr>
            <a:lvl2pPr marL="339591" indent="0">
              <a:buNone/>
              <a:defRPr sz="900"/>
            </a:lvl2pPr>
            <a:lvl3pPr marL="679182" indent="0">
              <a:buNone/>
              <a:defRPr sz="800"/>
            </a:lvl3pPr>
            <a:lvl4pPr marL="1018773" indent="0">
              <a:buNone/>
              <a:defRPr sz="700"/>
            </a:lvl4pPr>
            <a:lvl5pPr marL="1358364" indent="0">
              <a:buNone/>
              <a:defRPr sz="700"/>
            </a:lvl5pPr>
            <a:lvl6pPr marL="1697956" indent="0">
              <a:buNone/>
              <a:defRPr sz="700"/>
            </a:lvl6pPr>
            <a:lvl7pPr marL="2037547" indent="0">
              <a:buNone/>
              <a:defRPr sz="700"/>
            </a:lvl7pPr>
            <a:lvl8pPr marL="2377138" indent="0">
              <a:buNone/>
              <a:defRPr sz="700"/>
            </a:lvl8pPr>
            <a:lvl9pPr marL="271672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1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2" y="3840480"/>
            <a:ext cx="3291840" cy="4533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2" y="490220"/>
            <a:ext cx="3291840" cy="3291840"/>
          </a:xfrm>
        </p:spPr>
        <p:txBody>
          <a:bodyPr/>
          <a:lstStyle>
            <a:lvl1pPr marL="0" indent="0">
              <a:buNone/>
              <a:defRPr sz="2300"/>
            </a:lvl1pPr>
            <a:lvl2pPr marL="339591" indent="0">
              <a:buNone/>
              <a:defRPr sz="2100"/>
            </a:lvl2pPr>
            <a:lvl3pPr marL="679182" indent="0">
              <a:buNone/>
              <a:defRPr sz="1800"/>
            </a:lvl3pPr>
            <a:lvl4pPr marL="1018773" indent="0">
              <a:buNone/>
              <a:defRPr sz="1500"/>
            </a:lvl4pPr>
            <a:lvl5pPr marL="1358364" indent="0">
              <a:buNone/>
              <a:defRPr sz="1500"/>
            </a:lvl5pPr>
            <a:lvl6pPr marL="1697956" indent="0">
              <a:buNone/>
              <a:defRPr sz="1500"/>
            </a:lvl6pPr>
            <a:lvl7pPr marL="2037547" indent="0">
              <a:buNone/>
              <a:defRPr sz="1500"/>
            </a:lvl7pPr>
            <a:lvl8pPr marL="2377138" indent="0">
              <a:buNone/>
              <a:defRPr sz="1500"/>
            </a:lvl8pPr>
            <a:lvl9pPr marL="2716729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2" y="4293870"/>
            <a:ext cx="3291840" cy="643890"/>
          </a:xfrm>
        </p:spPr>
        <p:txBody>
          <a:bodyPr/>
          <a:lstStyle>
            <a:lvl1pPr marL="0" indent="0">
              <a:buNone/>
              <a:defRPr sz="1000"/>
            </a:lvl1pPr>
            <a:lvl2pPr marL="339591" indent="0">
              <a:buNone/>
              <a:defRPr sz="900"/>
            </a:lvl2pPr>
            <a:lvl3pPr marL="679182" indent="0">
              <a:buNone/>
              <a:defRPr sz="800"/>
            </a:lvl3pPr>
            <a:lvl4pPr marL="1018773" indent="0">
              <a:buNone/>
              <a:defRPr sz="700"/>
            </a:lvl4pPr>
            <a:lvl5pPr marL="1358364" indent="0">
              <a:buNone/>
              <a:defRPr sz="700"/>
            </a:lvl5pPr>
            <a:lvl6pPr marL="1697956" indent="0">
              <a:buNone/>
              <a:defRPr sz="700"/>
            </a:lvl6pPr>
            <a:lvl7pPr marL="2037547" indent="0">
              <a:buNone/>
              <a:defRPr sz="700"/>
            </a:lvl7pPr>
            <a:lvl8pPr marL="2377138" indent="0">
              <a:buNone/>
              <a:defRPr sz="700"/>
            </a:lvl8pPr>
            <a:lvl9pPr marL="271672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19711"/>
            <a:ext cx="4937760" cy="914400"/>
          </a:xfrm>
          <a:prstGeom prst="rect">
            <a:avLst/>
          </a:prstGeom>
        </p:spPr>
        <p:txBody>
          <a:bodyPr vert="horz" lIns="67918" tIns="33959" rIns="67918" bIns="339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80161"/>
            <a:ext cx="4937760" cy="3620770"/>
          </a:xfrm>
          <a:prstGeom prst="rect">
            <a:avLst/>
          </a:prstGeom>
        </p:spPr>
        <p:txBody>
          <a:bodyPr vert="horz" lIns="67918" tIns="33959" rIns="67918" bIns="339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5085081"/>
            <a:ext cx="1280160" cy="292100"/>
          </a:xfrm>
          <a:prstGeom prst="rect">
            <a:avLst/>
          </a:prstGeom>
        </p:spPr>
        <p:txBody>
          <a:bodyPr vert="horz" lIns="67918" tIns="33959" rIns="67918" bIns="3395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5085081"/>
            <a:ext cx="1737360" cy="292100"/>
          </a:xfrm>
          <a:prstGeom prst="rect">
            <a:avLst/>
          </a:prstGeom>
        </p:spPr>
        <p:txBody>
          <a:bodyPr vert="horz" lIns="67918" tIns="33959" rIns="67918" bIns="3395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5085081"/>
            <a:ext cx="1280160" cy="292100"/>
          </a:xfrm>
          <a:prstGeom prst="rect">
            <a:avLst/>
          </a:prstGeom>
        </p:spPr>
        <p:txBody>
          <a:bodyPr vert="horz" lIns="67918" tIns="33959" rIns="67918" bIns="3395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18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694" indent="-254694" algn="l" defTabSz="6791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35" indent="-212244" algn="l" defTabSz="679182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8978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69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161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752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343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6934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525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91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182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773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364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956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547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138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729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be 69"/>
          <p:cNvSpPr/>
          <p:nvPr/>
        </p:nvSpPr>
        <p:spPr>
          <a:xfrm>
            <a:off x="79375" y="2362200"/>
            <a:ext cx="3048000" cy="304800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/>
          <p:cNvSpPr/>
          <p:nvPr/>
        </p:nvSpPr>
        <p:spPr>
          <a:xfrm rot="10800000">
            <a:off x="1227138" y="3123767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/>
          <p:cNvSpPr/>
          <p:nvPr/>
        </p:nvSpPr>
        <p:spPr>
          <a:xfrm>
            <a:off x="76199" y="4264024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2365377" y="2667000"/>
            <a:ext cx="457200" cy="1605134"/>
          </a:xfrm>
          <a:custGeom>
            <a:avLst/>
            <a:gdLst>
              <a:gd name="connsiteX0" fmla="*/ 0 w 457200"/>
              <a:gd name="connsiteY0" fmla="*/ 460489 h 1605134"/>
              <a:gd name="connsiteX1" fmla="*/ 457200 w 457200"/>
              <a:gd name="connsiteY1" fmla="*/ 0 h 1605134"/>
              <a:gd name="connsiteX2" fmla="*/ 0 w 457200"/>
              <a:gd name="connsiteY2" fmla="*/ 1605134 h 1605134"/>
              <a:gd name="connsiteX3" fmla="*/ 0 w 457200"/>
              <a:gd name="connsiteY3" fmla="*/ 460489 h 160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605134">
                <a:moveTo>
                  <a:pt x="0" y="460489"/>
                </a:moveTo>
                <a:lnTo>
                  <a:pt x="457200" y="0"/>
                </a:lnTo>
                <a:lnTo>
                  <a:pt x="0" y="1605134"/>
                </a:lnTo>
                <a:lnTo>
                  <a:pt x="0" y="4604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219199" y="2667000"/>
            <a:ext cx="1600200" cy="459581"/>
          </a:xfrm>
          <a:custGeom>
            <a:avLst/>
            <a:gdLst>
              <a:gd name="connsiteX0" fmla="*/ 0 w 1600200"/>
              <a:gd name="connsiteY0" fmla="*/ 459581 h 459581"/>
              <a:gd name="connsiteX1" fmla="*/ 1145381 w 1600200"/>
              <a:gd name="connsiteY1" fmla="*/ 459581 h 459581"/>
              <a:gd name="connsiteX2" fmla="*/ 1600200 w 1600200"/>
              <a:gd name="connsiteY2" fmla="*/ 0 h 459581"/>
              <a:gd name="connsiteX3" fmla="*/ 0 w 1600200"/>
              <a:gd name="connsiteY3" fmla="*/ 459581 h 45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459581">
                <a:moveTo>
                  <a:pt x="0" y="459581"/>
                </a:moveTo>
                <a:lnTo>
                  <a:pt x="1145381" y="459581"/>
                </a:lnTo>
                <a:lnTo>
                  <a:pt x="1600200" y="0"/>
                </a:lnTo>
                <a:lnTo>
                  <a:pt x="0" y="45958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/>
          <p:cNvSpPr/>
          <p:nvPr/>
        </p:nvSpPr>
        <p:spPr>
          <a:xfrm>
            <a:off x="2366963" y="2362200"/>
            <a:ext cx="3048000" cy="304800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/>
          <p:cNvSpPr/>
          <p:nvPr/>
        </p:nvSpPr>
        <p:spPr>
          <a:xfrm rot="5400000">
            <a:off x="2368551" y="3123768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/>
          <p:cNvSpPr/>
          <p:nvPr/>
        </p:nvSpPr>
        <p:spPr>
          <a:xfrm rot="16200000">
            <a:off x="3514727" y="4265229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4656139" y="4264025"/>
            <a:ext cx="457200" cy="1146175"/>
          </a:xfrm>
          <a:custGeom>
            <a:avLst/>
            <a:gdLst>
              <a:gd name="connsiteX0" fmla="*/ 0 w 457200"/>
              <a:gd name="connsiteY0" fmla="*/ 0 h 1146175"/>
              <a:gd name="connsiteX1" fmla="*/ 457200 w 457200"/>
              <a:gd name="connsiteY1" fmla="*/ 692150 h 1146175"/>
              <a:gd name="connsiteX2" fmla="*/ 3175 w 457200"/>
              <a:gd name="connsiteY2" fmla="*/ 1146175 h 1146175"/>
              <a:gd name="connsiteX3" fmla="*/ 0 w 457200"/>
              <a:gd name="connsiteY3" fmla="*/ 0 h 11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146175">
                <a:moveTo>
                  <a:pt x="0" y="0"/>
                </a:moveTo>
                <a:lnTo>
                  <a:pt x="457200" y="692150"/>
                </a:lnTo>
                <a:lnTo>
                  <a:pt x="3175" y="1146175"/>
                </a:lnTo>
                <a:cubicBezTo>
                  <a:pt x="4233" y="773642"/>
                  <a:pt x="5292" y="40110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2366963" y="2663391"/>
            <a:ext cx="1138237" cy="461963"/>
          </a:xfrm>
          <a:custGeom>
            <a:avLst/>
            <a:gdLst>
              <a:gd name="connsiteX0" fmla="*/ 459581 w 1138237"/>
              <a:gd name="connsiteY0" fmla="*/ 0 h 461963"/>
              <a:gd name="connsiteX1" fmla="*/ 0 w 1138237"/>
              <a:gd name="connsiteY1" fmla="*/ 461963 h 461963"/>
              <a:gd name="connsiteX2" fmla="*/ 1138237 w 1138237"/>
              <a:gd name="connsiteY2" fmla="*/ 461963 h 461963"/>
              <a:gd name="connsiteX3" fmla="*/ 459581 w 1138237"/>
              <a:gd name="connsiteY3" fmla="*/ 0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237" h="461963">
                <a:moveTo>
                  <a:pt x="459581" y="0"/>
                </a:moveTo>
                <a:lnTo>
                  <a:pt x="0" y="461963"/>
                </a:lnTo>
                <a:lnTo>
                  <a:pt x="1138237" y="461963"/>
                </a:lnTo>
                <a:lnTo>
                  <a:pt x="45958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79375" y="75767"/>
            <a:ext cx="3048000" cy="304800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2365375" y="1978025"/>
            <a:ext cx="457200" cy="1146175"/>
          </a:xfrm>
          <a:custGeom>
            <a:avLst/>
            <a:gdLst>
              <a:gd name="connsiteX0" fmla="*/ 0 w 457200"/>
              <a:gd name="connsiteY0" fmla="*/ 0 h 1146175"/>
              <a:gd name="connsiteX1" fmla="*/ 457200 w 457200"/>
              <a:gd name="connsiteY1" fmla="*/ 692150 h 1146175"/>
              <a:gd name="connsiteX2" fmla="*/ 3175 w 457200"/>
              <a:gd name="connsiteY2" fmla="*/ 1146175 h 1146175"/>
              <a:gd name="connsiteX3" fmla="*/ 0 w 457200"/>
              <a:gd name="connsiteY3" fmla="*/ 0 h 11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146175">
                <a:moveTo>
                  <a:pt x="0" y="0"/>
                </a:moveTo>
                <a:lnTo>
                  <a:pt x="457200" y="692150"/>
                </a:lnTo>
                <a:lnTo>
                  <a:pt x="3175" y="1146175"/>
                </a:lnTo>
                <a:cubicBezTo>
                  <a:pt x="4233" y="773642"/>
                  <a:pt x="5292" y="40110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6200" y="835025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9375" y="835025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Triangle 83"/>
          <p:cNvSpPr/>
          <p:nvPr/>
        </p:nvSpPr>
        <p:spPr>
          <a:xfrm rot="5400000">
            <a:off x="85725" y="831056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Triangle 84"/>
          <p:cNvSpPr/>
          <p:nvPr/>
        </p:nvSpPr>
        <p:spPr>
          <a:xfrm rot="16200000">
            <a:off x="1220789" y="1979612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84138" y="373062"/>
            <a:ext cx="1138237" cy="461963"/>
          </a:xfrm>
          <a:custGeom>
            <a:avLst/>
            <a:gdLst>
              <a:gd name="connsiteX0" fmla="*/ 459581 w 1138237"/>
              <a:gd name="connsiteY0" fmla="*/ 0 h 461963"/>
              <a:gd name="connsiteX1" fmla="*/ 0 w 1138237"/>
              <a:gd name="connsiteY1" fmla="*/ 461963 h 461963"/>
              <a:gd name="connsiteX2" fmla="*/ 1138237 w 1138237"/>
              <a:gd name="connsiteY2" fmla="*/ 461963 h 461963"/>
              <a:gd name="connsiteX3" fmla="*/ 459581 w 1138237"/>
              <a:gd name="connsiteY3" fmla="*/ 0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237" h="461963">
                <a:moveTo>
                  <a:pt x="459581" y="0"/>
                </a:moveTo>
                <a:lnTo>
                  <a:pt x="0" y="461963"/>
                </a:lnTo>
                <a:lnTo>
                  <a:pt x="1138237" y="461963"/>
                </a:lnTo>
                <a:lnTo>
                  <a:pt x="45958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2366963" y="76200"/>
            <a:ext cx="3048000" cy="304800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Triangle 87"/>
          <p:cNvSpPr/>
          <p:nvPr/>
        </p:nvSpPr>
        <p:spPr>
          <a:xfrm>
            <a:off x="2366963" y="1978024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Triangle 88"/>
          <p:cNvSpPr/>
          <p:nvPr/>
        </p:nvSpPr>
        <p:spPr>
          <a:xfrm rot="10800000">
            <a:off x="3511551" y="833436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4654551" y="376065"/>
            <a:ext cx="457200" cy="1605134"/>
          </a:xfrm>
          <a:custGeom>
            <a:avLst/>
            <a:gdLst>
              <a:gd name="connsiteX0" fmla="*/ 0 w 457200"/>
              <a:gd name="connsiteY0" fmla="*/ 460489 h 1605134"/>
              <a:gd name="connsiteX1" fmla="*/ 457200 w 457200"/>
              <a:gd name="connsiteY1" fmla="*/ 0 h 1605134"/>
              <a:gd name="connsiteX2" fmla="*/ 0 w 457200"/>
              <a:gd name="connsiteY2" fmla="*/ 1605134 h 1605134"/>
              <a:gd name="connsiteX3" fmla="*/ 0 w 457200"/>
              <a:gd name="connsiteY3" fmla="*/ 460489 h 160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605134">
                <a:moveTo>
                  <a:pt x="0" y="460489"/>
                </a:moveTo>
                <a:lnTo>
                  <a:pt x="457200" y="0"/>
                </a:lnTo>
                <a:lnTo>
                  <a:pt x="0" y="1605134"/>
                </a:lnTo>
                <a:lnTo>
                  <a:pt x="0" y="4604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3513139" y="373062"/>
            <a:ext cx="1600200" cy="459581"/>
          </a:xfrm>
          <a:custGeom>
            <a:avLst/>
            <a:gdLst>
              <a:gd name="connsiteX0" fmla="*/ 0 w 1600200"/>
              <a:gd name="connsiteY0" fmla="*/ 459581 h 459581"/>
              <a:gd name="connsiteX1" fmla="*/ 1145381 w 1600200"/>
              <a:gd name="connsiteY1" fmla="*/ 459581 h 459581"/>
              <a:gd name="connsiteX2" fmla="*/ 1600200 w 1600200"/>
              <a:gd name="connsiteY2" fmla="*/ 0 h 459581"/>
              <a:gd name="connsiteX3" fmla="*/ 0 w 1600200"/>
              <a:gd name="connsiteY3" fmla="*/ 459581 h 45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459581">
                <a:moveTo>
                  <a:pt x="0" y="459581"/>
                </a:moveTo>
                <a:lnTo>
                  <a:pt x="1145381" y="459581"/>
                </a:lnTo>
                <a:lnTo>
                  <a:pt x="1600200" y="0"/>
                </a:lnTo>
                <a:lnTo>
                  <a:pt x="0" y="45958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681163" y="2532836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163" y="2532836"/>
                <a:ext cx="688975" cy="590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65375" y="2529956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75" y="2529956"/>
                <a:ext cx="688975" cy="5909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676400" y="3126581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26581"/>
                <a:ext cx="688975" cy="5909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70138" y="3123767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38" y="3123767"/>
                <a:ext cx="688975" cy="5909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84138" y="832643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" y="832643"/>
                <a:ext cx="688975" cy="5909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6199" y="4819268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" y="4819268"/>
                <a:ext cx="688975" cy="5909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965576" y="4818886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76" y="4818886"/>
                <a:ext cx="688975" cy="5909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65576" y="835025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76" y="835025"/>
                <a:ext cx="688975" cy="5909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887" y="1685301"/>
                <a:ext cx="688975" cy="59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87" y="1685301"/>
                <a:ext cx="688975" cy="5974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3165475" y="1685301"/>
                <a:ext cx="688975" cy="59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475" y="1685301"/>
                <a:ext cx="688975" cy="5974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3165475" y="3968464"/>
                <a:ext cx="688975" cy="59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475" y="3968464"/>
                <a:ext cx="688975" cy="59747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878680" y="3968464"/>
                <a:ext cx="688975" cy="59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80" y="3968464"/>
                <a:ext cx="688975" cy="5974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2273935" y="3035141"/>
            <a:ext cx="182880" cy="1828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3</cp:revision>
  <dcterms:created xsi:type="dcterms:W3CDTF">2015-01-05T05:38:34Z</dcterms:created>
  <dcterms:modified xsi:type="dcterms:W3CDTF">2015-01-05T06:12:21Z</dcterms:modified>
</cp:coreProperties>
</file>