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8884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44229" algn="l" defTabSz="8884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88459" algn="l" defTabSz="8884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32687" algn="l" defTabSz="8884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76917" algn="l" defTabSz="8884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21146" algn="l" defTabSz="8884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65376" algn="l" defTabSz="8884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09605" algn="l" defTabSz="8884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53834" algn="l" defTabSz="88845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300" d="100"/>
          <a:sy n="300" d="100"/>
        </p:scale>
        <p:origin x="1074" y="5856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E1B0A-E0AA-4648-BC76-1C24BD1D867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EDFC3-1F66-47E6-BC90-316736D0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4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4229" algn="l" defTabSz="8884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88459" algn="l" defTabSz="8884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32687" algn="l" defTabSz="8884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76917" algn="l" defTabSz="8884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21146" algn="l" defTabSz="8884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65376" algn="l" defTabSz="8884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09605" algn="l" defTabSz="8884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53834" algn="l" defTabSz="8884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30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1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5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9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3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C1F-9282-4924-AFC2-DAA05788325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017F-2C44-49B5-BB1B-100A4D84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C1F-9282-4924-AFC2-DAA05788325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017F-2C44-49B5-BB1B-100A4D84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4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4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C1F-9282-4924-AFC2-DAA05788325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017F-2C44-49B5-BB1B-100A4D84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0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C1F-9282-4924-AFC2-DAA05788325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017F-2C44-49B5-BB1B-100A4D84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4406905"/>
            <a:ext cx="58293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2906717"/>
            <a:ext cx="5829300" cy="150018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42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88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326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9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1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5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96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3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C1F-9282-4924-AFC2-DAA05788325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017F-2C44-49B5-BB1B-100A4D84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4"/>
            <a:ext cx="3028950" cy="45259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4"/>
            <a:ext cx="3028950" cy="45259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C1F-9282-4924-AFC2-DAA05788325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017F-2C44-49B5-BB1B-100A4D84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7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3"/>
            <a:ext cx="30301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229" indent="0">
              <a:buNone/>
              <a:defRPr sz="1900" b="1"/>
            </a:lvl2pPr>
            <a:lvl3pPr marL="888459" indent="0">
              <a:buNone/>
              <a:defRPr sz="1700" b="1"/>
            </a:lvl3pPr>
            <a:lvl4pPr marL="1332687" indent="0">
              <a:buNone/>
              <a:defRPr sz="1600" b="1"/>
            </a:lvl4pPr>
            <a:lvl5pPr marL="1776917" indent="0">
              <a:buNone/>
              <a:defRPr sz="1600" b="1"/>
            </a:lvl5pPr>
            <a:lvl6pPr marL="2221146" indent="0">
              <a:buNone/>
              <a:defRPr sz="1600" b="1"/>
            </a:lvl6pPr>
            <a:lvl7pPr marL="2665376" indent="0">
              <a:buNone/>
              <a:defRPr sz="1600" b="1"/>
            </a:lvl7pPr>
            <a:lvl8pPr marL="3109605" indent="0">
              <a:buNone/>
              <a:defRPr sz="1600" b="1"/>
            </a:lvl8pPr>
            <a:lvl9pPr marL="355383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6"/>
            <a:ext cx="3030140" cy="3951288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535113"/>
            <a:ext cx="3031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229" indent="0">
              <a:buNone/>
              <a:defRPr sz="1900" b="1"/>
            </a:lvl2pPr>
            <a:lvl3pPr marL="888459" indent="0">
              <a:buNone/>
              <a:defRPr sz="1700" b="1"/>
            </a:lvl3pPr>
            <a:lvl4pPr marL="1332687" indent="0">
              <a:buNone/>
              <a:defRPr sz="1600" b="1"/>
            </a:lvl4pPr>
            <a:lvl5pPr marL="1776917" indent="0">
              <a:buNone/>
              <a:defRPr sz="1600" b="1"/>
            </a:lvl5pPr>
            <a:lvl6pPr marL="2221146" indent="0">
              <a:buNone/>
              <a:defRPr sz="1600" b="1"/>
            </a:lvl6pPr>
            <a:lvl7pPr marL="2665376" indent="0">
              <a:buNone/>
              <a:defRPr sz="1600" b="1"/>
            </a:lvl7pPr>
            <a:lvl8pPr marL="3109605" indent="0">
              <a:buNone/>
              <a:defRPr sz="1600" b="1"/>
            </a:lvl8pPr>
            <a:lvl9pPr marL="355383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174876"/>
            <a:ext cx="3031332" cy="3951288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C1F-9282-4924-AFC2-DAA05788325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017F-2C44-49B5-BB1B-100A4D84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C1F-9282-4924-AFC2-DAA05788325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017F-2C44-49B5-BB1B-100A4D84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0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C1F-9282-4924-AFC2-DAA05788325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017F-2C44-49B5-BB1B-100A4D84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6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73056"/>
            <a:ext cx="3833814" cy="585311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6"/>
            <a:ext cx="225623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44229" indent="0">
              <a:buNone/>
              <a:defRPr sz="1200"/>
            </a:lvl2pPr>
            <a:lvl3pPr marL="888459" indent="0">
              <a:buNone/>
              <a:defRPr sz="1000"/>
            </a:lvl3pPr>
            <a:lvl4pPr marL="1332687" indent="0">
              <a:buNone/>
              <a:defRPr sz="900"/>
            </a:lvl4pPr>
            <a:lvl5pPr marL="1776917" indent="0">
              <a:buNone/>
              <a:defRPr sz="900"/>
            </a:lvl5pPr>
            <a:lvl6pPr marL="2221146" indent="0">
              <a:buNone/>
              <a:defRPr sz="900"/>
            </a:lvl6pPr>
            <a:lvl7pPr marL="2665376" indent="0">
              <a:buNone/>
              <a:defRPr sz="900"/>
            </a:lvl7pPr>
            <a:lvl8pPr marL="3109605" indent="0">
              <a:buNone/>
              <a:defRPr sz="900"/>
            </a:lvl8pPr>
            <a:lvl9pPr marL="355383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C1F-9282-4924-AFC2-DAA05788325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017F-2C44-49B5-BB1B-100A4D84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5" y="4800604"/>
            <a:ext cx="41148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5" y="612775"/>
            <a:ext cx="41148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44229" indent="0">
              <a:buNone/>
              <a:defRPr sz="2700"/>
            </a:lvl2pPr>
            <a:lvl3pPr marL="888459" indent="0">
              <a:buNone/>
              <a:defRPr sz="2400"/>
            </a:lvl3pPr>
            <a:lvl4pPr marL="1332687" indent="0">
              <a:buNone/>
              <a:defRPr sz="1900"/>
            </a:lvl4pPr>
            <a:lvl5pPr marL="1776917" indent="0">
              <a:buNone/>
              <a:defRPr sz="1900"/>
            </a:lvl5pPr>
            <a:lvl6pPr marL="2221146" indent="0">
              <a:buNone/>
              <a:defRPr sz="1900"/>
            </a:lvl6pPr>
            <a:lvl7pPr marL="2665376" indent="0">
              <a:buNone/>
              <a:defRPr sz="1900"/>
            </a:lvl7pPr>
            <a:lvl8pPr marL="3109605" indent="0">
              <a:buNone/>
              <a:defRPr sz="1900"/>
            </a:lvl8pPr>
            <a:lvl9pPr marL="3553834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5" y="5367341"/>
            <a:ext cx="41148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44229" indent="0">
              <a:buNone/>
              <a:defRPr sz="1200"/>
            </a:lvl2pPr>
            <a:lvl3pPr marL="888459" indent="0">
              <a:buNone/>
              <a:defRPr sz="1000"/>
            </a:lvl3pPr>
            <a:lvl4pPr marL="1332687" indent="0">
              <a:buNone/>
              <a:defRPr sz="900"/>
            </a:lvl4pPr>
            <a:lvl5pPr marL="1776917" indent="0">
              <a:buNone/>
              <a:defRPr sz="900"/>
            </a:lvl5pPr>
            <a:lvl6pPr marL="2221146" indent="0">
              <a:buNone/>
              <a:defRPr sz="900"/>
            </a:lvl6pPr>
            <a:lvl7pPr marL="2665376" indent="0">
              <a:buNone/>
              <a:defRPr sz="900"/>
            </a:lvl7pPr>
            <a:lvl8pPr marL="3109605" indent="0">
              <a:buNone/>
              <a:defRPr sz="900"/>
            </a:lvl8pPr>
            <a:lvl9pPr marL="355383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C1F-9282-4924-AFC2-DAA05788325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017F-2C44-49B5-BB1B-100A4D84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88846" tIns="44422" rIns="88846" bIns="44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4"/>
            <a:ext cx="6172200" cy="4525963"/>
          </a:xfrm>
          <a:prstGeom prst="rect">
            <a:avLst/>
          </a:prstGeom>
        </p:spPr>
        <p:txBody>
          <a:bodyPr vert="horz" lIns="88846" tIns="44422" rIns="88846" bIns="44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</p:spPr>
        <p:txBody>
          <a:bodyPr vert="horz" lIns="88846" tIns="44422" rIns="88846" bIns="44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6C1F-9282-4924-AFC2-DAA05788325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</p:spPr>
        <p:txBody>
          <a:bodyPr vert="horz" lIns="88846" tIns="44422" rIns="88846" bIns="44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</p:spPr>
        <p:txBody>
          <a:bodyPr vert="horz" lIns="88846" tIns="44422" rIns="88846" bIns="44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017F-2C44-49B5-BB1B-100A4D84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459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172" indent="-333172" algn="l" defTabSz="88845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1873" indent="-277644" algn="l" defTabSz="8884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573" indent="-222114" algn="l" defTabSz="8884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803" indent="-222114" algn="l" defTabSz="888459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9032" indent="-222114" algn="l" defTabSz="888459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261" indent="-222114" algn="l" defTabSz="8884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7490" indent="-222114" algn="l" defTabSz="8884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31720" indent="-222114" algn="l" defTabSz="8884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75949" indent="-222114" algn="l" defTabSz="8884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4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4229" algn="l" defTabSz="8884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8459" algn="l" defTabSz="8884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687" algn="l" defTabSz="8884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917" algn="l" defTabSz="8884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21146" algn="l" defTabSz="8884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65376" algn="l" defTabSz="8884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09605" algn="l" defTabSz="8884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53834" algn="l" defTabSz="8884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be 381"/>
          <p:cNvSpPr/>
          <p:nvPr/>
        </p:nvSpPr>
        <p:spPr>
          <a:xfrm>
            <a:off x="150812" y="228600"/>
            <a:ext cx="3048000" cy="304800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2"/>
          <p:cNvSpPr/>
          <p:nvPr/>
        </p:nvSpPr>
        <p:spPr>
          <a:xfrm>
            <a:off x="2433636" y="2112579"/>
            <a:ext cx="457200" cy="1146175"/>
          </a:xfrm>
          <a:custGeom>
            <a:avLst/>
            <a:gdLst>
              <a:gd name="connsiteX0" fmla="*/ 0 w 457200"/>
              <a:gd name="connsiteY0" fmla="*/ 0 h 1146175"/>
              <a:gd name="connsiteX1" fmla="*/ 457200 w 457200"/>
              <a:gd name="connsiteY1" fmla="*/ 692150 h 1146175"/>
              <a:gd name="connsiteX2" fmla="*/ 3175 w 457200"/>
              <a:gd name="connsiteY2" fmla="*/ 1146175 h 1146175"/>
              <a:gd name="connsiteX3" fmla="*/ 0 w 457200"/>
              <a:gd name="connsiteY3" fmla="*/ 0 h 11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146175">
                <a:moveTo>
                  <a:pt x="0" y="0"/>
                </a:moveTo>
                <a:lnTo>
                  <a:pt x="457200" y="692150"/>
                </a:lnTo>
                <a:lnTo>
                  <a:pt x="3175" y="1146175"/>
                </a:lnTo>
                <a:cubicBezTo>
                  <a:pt x="4233" y="773642"/>
                  <a:pt x="5292" y="40110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4" name="Straight Connector 383"/>
          <p:cNvCxnSpPr/>
          <p:nvPr/>
        </p:nvCxnSpPr>
        <p:spPr>
          <a:xfrm flipH="1">
            <a:off x="147637" y="987425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150812" y="987425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ight Triangle 385"/>
          <p:cNvSpPr/>
          <p:nvPr/>
        </p:nvSpPr>
        <p:spPr>
          <a:xfrm rot="5400000">
            <a:off x="152399" y="985838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ight Triangle 386"/>
          <p:cNvSpPr/>
          <p:nvPr/>
        </p:nvSpPr>
        <p:spPr>
          <a:xfrm rot="16200000">
            <a:off x="1292226" y="2132012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7"/>
          <p:cNvSpPr/>
          <p:nvPr/>
        </p:nvSpPr>
        <p:spPr>
          <a:xfrm>
            <a:off x="155575" y="525462"/>
            <a:ext cx="1138237" cy="461963"/>
          </a:xfrm>
          <a:custGeom>
            <a:avLst/>
            <a:gdLst>
              <a:gd name="connsiteX0" fmla="*/ 459581 w 1138237"/>
              <a:gd name="connsiteY0" fmla="*/ 0 h 461963"/>
              <a:gd name="connsiteX1" fmla="*/ 0 w 1138237"/>
              <a:gd name="connsiteY1" fmla="*/ 461963 h 461963"/>
              <a:gd name="connsiteX2" fmla="*/ 1138237 w 1138237"/>
              <a:gd name="connsiteY2" fmla="*/ 461963 h 461963"/>
              <a:gd name="connsiteX3" fmla="*/ 459581 w 1138237"/>
              <a:gd name="connsiteY3" fmla="*/ 0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237" h="461963">
                <a:moveTo>
                  <a:pt x="459581" y="0"/>
                </a:moveTo>
                <a:lnTo>
                  <a:pt x="0" y="461963"/>
                </a:lnTo>
                <a:lnTo>
                  <a:pt x="1138237" y="461963"/>
                </a:lnTo>
                <a:lnTo>
                  <a:pt x="45958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TextBox 388"/>
              <p:cNvSpPr txBox="1"/>
              <p:nvPr/>
            </p:nvSpPr>
            <p:spPr>
              <a:xfrm>
                <a:off x="147635" y="985043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9" name="TextBox 3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5" y="985043"/>
                <a:ext cx="688975" cy="590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TextBox 389"/>
              <p:cNvSpPr txBox="1"/>
              <p:nvPr/>
            </p:nvSpPr>
            <p:spPr>
              <a:xfrm>
                <a:off x="1747839" y="2685668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0" name="TextBox 3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39" y="2685668"/>
                <a:ext cx="688975" cy="5909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Cube 390"/>
          <p:cNvSpPr/>
          <p:nvPr/>
        </p:nvSpPr>
        <p:spPr>
          <a:xfrm>
            <a:off x="3657600" y="228600"/>
            <a:ext cx="3048000" cy="304800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ight Triangle 391"/>
          <p:cNvSpPr/>
          <p:nvPr/>
        </p:nvSpPr>
        <p:spPr>
          <a:xfrm>
            <a:off x="3659188" y="2130424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Cube 392"/>
          <p:cNvSpPr/>
          <p:nvPr/>
        </p:nvSpPr>
        <p:spPr>
          <a:xfrm>
            <a:off x="3657600" y="3582988"/>
            <a:ext cx="3048000" cy="304800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Cube 393"/>
          <p:cNvSpPr/>
          <p:nvPr/>
        </p:nvSpPr>
        <p:spPr>
          <a:xfrm>
            <a:off x="150812" y="3582988"/>
            <a:ext cx="3048000" cy="304800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ight Triangle 394"/>
          <p:cNvSpPr/>
          <p:nvPr/>
        </p:nvSpPr>
        <p:spPr>
          <a:xfrm rot="10800000">
            <a:off x="1290637" y="4344555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ight Triangle 395"/>
          <p:cNvSpPr/>
          <p:nvPr/>
        </p:nvSpPr>
        <p:spPr>
          <a:xfrm rot="5400000">
            <a:off x="3657600" y="4344555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ight Triangle 396"/>
          <p:cNvSpPr/>
          <p:nvPr/>
        </p:nvSpPr>
        <p:spPr>
          <a:xfrm>
            <a:off x="150811" y="5484813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ight Triangle 397"/>
          <p:cNvSpPr/>
          <p:nvPr/>
        </p:nvSpPr>
        <p:spPr>
          <a:xfrm rot="16200000">
            <a:off x="4803777" y="5484812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ight Triangle 398"/>
          <p:cNvSpPr/>
          <p:nvPr/>
        </p:nvSpPr>
        <p:spPr>
          <a:xfrm rot="10800000">
            <a:off x="4803776" y="985836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399"/>
          <p:cNvSpPr/>
          <p:nvPr/>
        </p:nvSpPr>
        <p:spPr>
          <a:xfrm>
            <a:off x="5946776" y="5476060"/>
            <a:ext cx="457200" cy="1146175"/>
          </a:xfrm>
          <a:custGeom>
            <a:avLst/>
            <a:gdLst>
              <a:gd name="connsiteX0" fmla="*/ 0 w 457200"/>
              <a:gd name="connsiteY0" fmla="*/ 0 h 1146175"/>
              <a:gd name="connsiteX1" fmla="*/ 457200 w 457200"/>
              <a:gd name="connsiteY1" fmla="*/ 692150 h 1146175"/>
              <a:gd name="connsiteX2" fmla="*/ 3175 w 457200"/>
              <a:gd name="connsiteY2" fmla="*/ 1146175 h 1146175"/>
              <a:gd name="connsiteX3" fmla="*/ 0 w 457200"/>
              <a:gd name="connsiteY3" fmla="*/ 0 h 11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146175">
                <a:moveTo>
                  <a:pt x="0" y="0"/>
                </a:moveTo>
                <a:lnTo>
                  <a:pt x="457200" y="692150"/>
                </a:lnTo>
                <a:lnTo>
                  <a:pt x="3175" y="1146175"/>
                </a:lnTo>
                <a:cubicBezTo>
                  <a:pt x="4233" y="773642"/>
                  <a:pt x="5292" y="40110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0"/>
          <p:cNvSpPr/>
          <p:nvPr/>
        </p:nvSpPr>
        <p:spPr>
          <a:xfrm>
            <a:off x="3657600" y="3884179"/>
            <a:ext cx="1138237" cy="461963"/>
          </a:xfrm>
          <a:custGeom>
            <a:avLst/>
            <a:gdLst>
              <a:gd name="connsiteX0" fmla="*/ 459581 w 1138237"/>
              <a:gd name="connsiteY0" fmla="*/ 0 h 461963"/>
              <a:gd name="connsiteX1" fmla="*/ 0 w 1138237"/>
              <a:gd name="connsiteY1" fmla="*/ 461963 h 461963"/>
              <a:gd name="connsiteX2" fmla="*/ 1138237 w 1138237"/>
              <a:gd name="connsiteY2" fmla="*/ 461963 h 461963"/>
              <a:gd name="connsiteX3" fmla="*/ 459581 w 1138237"/>
              <a:gd name="connsiteY3" fmla="*/ 0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237" h="461963">
                <a:moveTo>
                  <a:pt x="459581" y="0"/>
                </a:moveTo>
                <a:lnTo>
                  <a:pt x="0" y="461963"/>
                </a:lnTo>
                <a:lnTo>
                  <a:pt x="1138237" y="461963"/>
                </a:lnTo>
                <a:lnTo>
                  <a:pt x="45958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1"/>
          <p:cNvSpPr/>
          <p:nvPr/>
        </p:nvSpPr>
        <p:spPr>
          <a:xfrm>
            <a:off x="2436814" y="3887788"/>
            <a:ext cx="457200" cy="1605134"/>
          </a:xfrm>
          <a:custGeom>
            <a:avLst/>
            <a:gdLst>
              <a:gd name="connsiteX0" fmla="*/ 0 w 457200"/>
              <a:gd name="connsiteY0" fmla="*/ 460489 h 1605134"/>
              <a:gd name="connsiteX1" fmla="*/ 457200 w 457200"/>
              <a:gd name="connsiteY1" fmla="*/ 0 h 1605134"/>
              <a:gd name="connsiteX2" fmla="*/ 0 w 457200"/>
              <a:gd name="connsiteY2" fmla="*/ 1605134 h 1605134"/>
              <a:gd name="connsiteX3" fmla="*/ 0 w 457200"/>
              <a:gd name="connsiteY3" fmla="*/ 460489 h 160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605134">
                <a:moveTo>
                  <a:pt x="0" y="460489"/>
                </a:moveTo>
                <a:lnTo>
                  <a:pt x="457200" y="0"/>
                </a:lnTo>
                <a:lnTo>
                  <a:pt x="0" y="1605134"/>
                </a:lnTo>
                <a:lnTo>
                  <a:pt x="0" y="4604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2"/>
          <p:cNvSpPr/>
          <p:nvPr/>
        </p:nvSpPr>
        <p:spPr>
          <a:xfrm>
            <a:off x="5948364" y="528465"/>
            <a:ext cx="457200" cy="1605134"/>
          </a:xfrm>
          <a:custGeom>
            <a:avLst/>
            <a:gdLst>
              <a:gd name="connsiteX0" fmla="*/ 0 w 457200"/>
              <a:gd name="connsiteY0" fmla="*/ 460489 h 1605134"/>
              <a:gd name="connsiteX1" fmla="*/ 457200 w 457200"/>
              <a:gd name="connsiteY1" fmla="*/ 0 h 1605134"/>
              <a:gd name="connsiteX2" fmla="*/ 0 w 457200"/>
              <a:gd name="connsiteY2" fmla="*/ 1605134 h 1605134"/>
              <a:gd name="connsiteX3" fmla="*/ 0 w 457200"/>
              <a:gd name="connsiteY3" fmla="*/ 460489 h 160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605134">
                <a:moveTo>
                  <a:pt x="0" y="460489"/>
                </a:moveTo>
                <a:lnTo>
                  <a:pt x="457200" y="0"/>
                </a:lnTo>
                <a:lnTo>
                  <a:pt x="0" y="1605134"/>
                </a:lnTo>
                <a:lnTo>
                  <a:pt x="0" y="4604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3"/>
          <p:cNvSpPr/>
          <p:nvPr/>
        </p:nvSpPr>
        <p:spPr>
          <a:xfrm>
            <a:off x="1290636" y="3887788"/>
            <a:ext cx="1600200" cy="459581"/>
          </a:xfrm>
          <a:custGeom>
            <a:avLst/>
            <a:gdLst>
              <a:gd name="connsiteX0" fmla="*/ 0 w 1600200"/>
              <a:gd name="connsiteY0" fmla="*/ 459581 h 459581"/>
              <a:gd name="connsiteX1" fmla="*/ 1145381 w 1600200"/>
              <a:gd name="connsiteY1" fmla="*/ 459581 h 459581"/>
              <a:gd name="connsiteX2" fmla="*/ 1600200 w 1600200"/>
              <a:gd name="connsiteY2" fmla="*/ 0 h 459581"/>
              <a:gd name="connsiteX3" fmla="*/ 0 w 1600200"/>
              <a:gd name="connsiteY3" fmla="*/ 459581 h 45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459581">
                <a:moveTo>
                  <a:pt x="0" y="459581"/>
                </a:moveTo>
                <a:lnTo>
                  <a:pt x="1145381" y="459581"/>
                </a:lnTo>
                <a:lnTo>
                  <a:pt x="1600200" y="0"/>
                </a:lnTo>
                <a:lnTo>
                  <a:pt x="0" y="45958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4"/>
          <p:cNvSpPr/>
          <p:nvPr/>
        </p:nvSpPr>
        <p:spPr>
          <a:xfrm>
            <a:off x="4805364" y="525462"/>
            <a:ext cx="1600200" cy="459581"/>
          </a:xfrm>
          <a:custGeom>
            <a:avLst/>
            <a:gdLst>
              <a:gd name="connsiteX0" fmla="*/ 0 w 1600200"/>
              <a:gd name="connsiteY0" fmla="*/ 459581 h 459581"/>
              <a:gd name="connsiteX1" fmla="*/ 1145381 w 1600200"/>
              <a:gd name="connsiteY1" fmla="*/ 459581 h 459581"/>
              <a:gd name="connsiteX2" fmla="*/ 1600200 w 1600200"/>
              <a:gd name="connsiteY2" fmla="*/ 0 h 459581"/>
              <a:gd name="connsiteX3" fmla="*/ 0 w 1600200"/>
              <a:gd name="connsiteY3" fmla="*/ 459581 h 45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459581">
                <a:moveTo>
                  <a:pt x="0" y="459581"/>
                </a:moveTo>
                <a:lnTo>
                  <a:pt x="1145381" y="459581"/>
                </a:lnTo>
                <a:lnTo>
                  <a:pt x="1600200" y="0"/>
                </a:lnTo>
                <a:lnTo>
                  <a:pt x="0" y="45958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TextBox 405"/>
              <p:cNvSpPr txBox="1"/>
              <p:nvPr/>
            </p:nvSpPr>
            <p:spPr>
              <a:xfrm>
                <a:off x="155575" y="6049148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6" name="TextBox 4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6049148"/>
                <a:ext cx="688975" cy="5909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TextBox 406"/>
              <p:cNvSpPr txBox="1"/>
              <p:nvPr/>
            </p:nvSpPr>
            <p:spPr>
              <a:xfrm>
                <a:off x="5257801" y="6049274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7" name="TextBox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1" y="6049274"/>
                <a:ext cx="688975" cy="5909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TextBox 407"/>
              <p:cNvSpPr txBox="1"/>
              <p:nvPr/>
            </p:nvSpPr>
            <p:spPr>
              <a:xfrm>
                <a:off x="3659188" y="4344555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8" name="TextBox 4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88" y="4344555"/>
                <a:ext cx="688975" cy="5909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/>
              <p:cNvSpPr txBox="1"/>
              <p:nvPr/>
            </p:nvSpPr>
            <p:spPr>
              <a:xfrm>
                <a:off x="1747839" y="4344555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9" name="TextBox 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39" y="4344555"/>
                <a:ext cx="688975" cy="5909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TextBox 409"/>
              <p:cNvSpPr txBox="1"/>
              <p:nvPr/>
            </p:nvSpPr>
            <p:spPr>
              <a:xfrm>
                <a:off x="3656012" y="2685667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0" name="TextBox 4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12" y="2685667"/>
                <a:ext cx="688975" cy="5909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TextBox 410"/>
              <p:cNvSpPr txBox="1"/>
              <p:nvPr/>
            </p:nvSpPr>
            <p:spPr>
              <a:xfrm>
                <a:off x="5260976" y="985836"/>
                <a:ext cx="6889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76" y="985836"/>
                <a:ext cx="688975" cy="5909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TextBox 411"/>
              <p:cNvSpPr txBox="1"/>
              <p:nvPr/>
            </p:nvSpPr>
            <p:spPr>
              <a:xfrm>
                <a:off x="947737" y="1838134"/>
                <a:ext cx="688975" cy="59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2" name="TextBox 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37" y="1838134"/>
                <a:ext cx="688975" cy="59734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extBox 412"/>
              <p:cNvSpPr txBox="1"/>
              <p:nvPr/>
            </p:nvSpPr>
            <p:spPr>
              <a:xfrm>
                <a:off x="4456112" y="1838134"/>
                <a:ext cx="688975" cy="59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3" name="TextBox 4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12" y="1838134"/>
                <a:ext cx="688975" cy="59734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/>
              <p:cNvSpPr txBox="1"/>
              <p:nvPr/>
            </p:nvSpPr>
            <p:spPr>
              <a:xfrm>
                <a:off x="947737" y="5187728"/>
                <a:ext cx="688975" cy="59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4" name="TextBox 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37" y="5187728"/>
                <a:ext cx="688975" cy="59734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/>
              <p:cNvSpPr txBox="1"/>
              <p:nvPr/>
            </p:nvSpPr>
            <p:spPr>
              <a:xfrm>
                <a:off x="4456111" y="5187728"/>
                <a:ext cx="688975" cy="59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5" name="TextBox 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11" y="5187728"/>
                <a:ext cx="688975" cy="59734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2342196" y="3167314"/>
            <a:ext cx="182880" cy="1828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64572" y="3167314"/>
            <a:ext cx="182880" cy="1828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42196" y="4253115"/>
            <a:ext cx="182880" cy="1828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64572" y="4253115"/>
            <a:ext cx="182880" cy="1828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4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5</cp:revision>
  <dcterms:created xsi:type="dcterms:W3CDTF">2015-01-05T05:23:52Z</dcterms:created>
  <dcterms:modified xsi:type="dcterms:W3CDTF">2015-01-05T06:12:16Z</dcterms:modified>
</cp:coreProperties>
</file>