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591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182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773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364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956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547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138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729" algn="l" defTabSz="67918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2460" y="6354"/>
      </p:cViewPr>
      <p:guideLst>
        <p:guide orient="horz" pos="1728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04341"/>
            <a:ext cx="466344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108960"/>
            <a:ext cx="384048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04471"/>
            <a:ext cx="987742" cy="43700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04471"/>
            <a:ext cx="2871788" cy="43700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3525520"/>
            <a:ext cx="4663440" cy="108966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325371"/>
            <a:ext cx="4663440" cy="120015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1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7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3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79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5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1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7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195071"/>
            <a:ext cx="1929765" cy="33794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1" y="1195071"/>
            <a:ext cx="1929765" cy="337947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1" y="1228092"/>
            <a:ext cx="2424112" cy="511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91" indent="0">
              <a:buNone/>
              <a:defRPr sz="15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6" indent="0">
              <a:buNone/>
              <a:defRPr sz="1200" b="1"/>
            </a:lvl6pPr>
            <a:lvl7pPr marL="2037547" indent="0">
              <a:buNone/>
              <a:defRPr sz="1200" b="1"/>
            </a:lvl7pPr>
            <a:lvl8pPr marL="2377138" indent="0">
              <a:buNone/>
              <a:defRPr sz="1200" b="1"/>
            </a:lvl8pPr>
            <a:lvl9pPr marL="271672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1" y="1739900"/>
            <a:ext cx="2424112" cy="3161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228092"/>
            <a:ext cx="2425065" cy="51180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91" indent="0">
              <a:buNone/>
              <a:defRPr sz="15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6" indent="0">
              <a:buNone/>
              <a:defRPr sz="1200" b="1"/>
            </a:lvl6pPr>
            <a:lvl7pPr marL="2037547" indent="0">
              <a:buNone/>
              <a:defRPr sz="1200" b="1"/>
            </a:lvl7pPr>
            <a:lvl8pPr marL="2377138" indent="0">
              <a:buNone/>
              <a:defRPr sz="1200" b="1"/>
            </a:lvl8pPr>
            <a:lvl9pPr marL="271672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739900"/>
            <a:ext cx="2425065" cy="31610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18440"/>
            <a:ext cx="1804988" cy="92964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18441"/>
            <a:ext cx="3067050" cy="4682490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148081"/>
            <a:ext cx="1804988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39591" indent="0">
              <a:buNone/>
              <a:defRPr sz="900"/>
            </a:lvl2pPr>
            <a:lvl3pPr marL="679182" indent="0">
              <a:buNone/>
              <a:defRPr sz="800"/>
            </a:lvl3pPr>
            <a:lvl4pPr marL="1018773" indent="0">
              <a:buNone/>
              <a:defRPr sz="700"/>
            </a:lvl4pPr>
            <a:lvl5pPr marL="1358364" indent="0">
              <a:buNone/>
              <a:defRPr sz="700"/>
            </a:lvl5pPr>
            <a:lvl6pPr marL="1697956" indent="0">
              <a:buNone/>
              <a:defRPr sz="700"/>
            </a:lvl6pPr>
            <a:lvl7pPr marL="2037547" indent="0">
              <a:buNone/>
              <a:defRPr sz="700"/>
            </a:lvl7pPr>
            <a:lvl8pPr marL="2377138" indent="0">
              <a:buNone/>
              <a:defRPr sz="700"/>
            </a:lvl8pPr>
            <a:lvl9pPr marL="27167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2" y="3840480"/>
            <a:ext cx="3291840" cy="4533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2" y="490220"/>
            <a:ext cx="3291840" cy="3291840"/>
          </a:xfrm>
        </p:spPr>
        <p:txBody>
          <a:bodyPr/>
          <a:lstStyle>
            <a:lvl1pPr marL="0" indent="0">
              <a:buNone/>
              <a:defRPr sz="2300"/>
            </a:lvl1pPr>
            <a:lvl2pPr marL="339591" indent="0">
              <a:buNone/>
              <a:defRPr sz="2100"/>
            </a:lvl2pPr>
            <a:lvl3pPr marL="679182" indent="0">
              <a:buNone/>
              <a:defRPr sz="1800"/>
            </a:lvl3pPr>
            <a:lvl4pPr marL="1018773" indent="0">
              <a:buNone/>
              <a:defRPr sz="1500"/>
            </a:lvl4pPr>
            <a:lvl5pPr marL="1358364" indent="0">
              <a:buNone/>
              <a:defRPr sz="1500"/>
            </a:lvl5pPr>
            <a:lvl6pPr marL="1697956" indent="0">
              <a:buNone/>
              <a:defRPr sz="1500"/>
            </a:lvl6pPr>
            <a:lvl7pPr marL="2037547" indent="0">
              <a:buNone/>
              <a:defRPr sz="1500"/>
            </a:lvl7pPr>
            <a:lvl8pPr marL="2377138" indent="0">
              <a:buNone/>
              <a:defRPr sz="1500"/>
            </a:lvl8pPr>
            <a:lvl9pPr marL="2716729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2" y="4293870"/>
            <a:ext cx="329184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39591" indent="0">
              <a:buNone/>
              <a:defRPr sz="900"/>
            </a:lvl2pPr>
            <a:lvl3pPr marL="679182" indent="0">
              <a:buNone/>
              <a:defRPr sz="800"/>
            </a:lvl3pPr>
            <a:lvl4pPr marL="1018773" indent="0">
              <a:buNone/>
              <a:defRPr sz="700"/>
            </a:lvl4pPr>
            <a:lvl5pPr marL="1358364" indent="0">
              <a:buNone/>
              <a:defRPr sz="700"/>
            </a:lvl5pPr>
            <a:lvl6pPr marL="1697956" indent="0">
              <a:buNone/>
              <a:defRPr sz="700"/>
            </a:lvl6pPr>
            <a:lvl7pPr marL="2037547" indent="0">
              <a:buNone/>
              <a:defRPr sz="700"/>
            </a:lvl7pPr>
            <a:lvl8pPr marL="2377138" indent="0">
              <a:buNone/>
              <a:defRPr sz="700"/>
            </a:lvl8pPr>
            <a:lvl9pPr marL="271672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19711"/>
            <a:ext cx="4937760" cy="914400"/>
          </a:xfrm>
          <a:prstGeom prst="rect">
            <a:avLst/>
          </a:prstGeom>
        </p:spPr>
        <p:txBody>
          <a:bodyPr vert="horz" lIns="67918" tIns="33959" rIns="67918" bIns="33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0161"/>
            <a:ext cx="4937760" cy="3620770"/>
          </a:xfrm>
          <a:prstGeom prst="rect">
            <a:avLst/>
          </a:prstGeom>
        </p:spPr>
        <p:txBody>
          <a:bodyPr vert="horz" lIns="67918" tIns="33959" rIns="67918" bIns="33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5085081"/>
            <a:ext cx="12801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8C5F-54E8-481A-BC5A-AE67FD21CA4F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5085081"/>
            <a:ext cx="17373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5085081"/>
            <a:ext cx="1280160" cy="292100"/>
          </a:xfrm>
          <a:prstGeom prst="rect">
            <a:avLst/>
          </a:prstGeom>
        </p:spPr>
        <p:txBody>
          <a:bodyPr vert="horz" lIns="67918" tIns="33959" rIns="67918" bIns="3395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7E1C-B59E-4B96-9F95-A65AEF777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18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94" indent="-254694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35" indent="-212244" algn="l" defTabSz="6791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78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69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161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752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343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934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525" indent="-169796" algn="l" defTabSz="67918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1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82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73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364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956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47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138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729" algn="l" defTabSz="6791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be 69"/>
          <p:cNvSpPr/>
          <p:nvPr/>
        </p:nvSpPr>
        <p:spPr>
          <a:xfrm>
            <a:off x="79375" y="2362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 rot="10800000">
            <a:off x="1227138" y="3123767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>
            <a:off x="76199" y="4264024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2365377" y="2667000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219199" y="2667000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2366963" y="2362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Triangle 75"/>
          <p:cNvSpPr/>
          <p:nvPr/>
        </p:nvSpPr>
        <p:spPr>
          <a:xfrm rot="5400000">
            <a:off x="2368551" y="3123768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/>
          <p:cNvSpPr/>
          <p:nvPr/>
        </p:nvSpPr>
        <p:spPr>
          <a:xfrm rot="16200000">
            <a:off x="3514727" y="4265229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656139" y="4264025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366963" y="2663391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79375" y="75767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365375" y="1978025"/>
            <a:ext cx="457200" cy="1146175"/>
          </a:xfrm>
          <a:custGeom>
            <a:avLst/>
            <a:gdLst>
              <a:gd name="connsiteX0" fmla="*/ 0 w 457200"/>
              <a:gd name="connsiteY0" fmla="*/ 0 h 1146175"/>
              <a:gd name="connsiteX1" fmla="*/ 457200 w 457200"/>
              <a:gd name="connsiteY1" fmla="*/ 692150 h 1146175"/>
              <a:gd name="connsiteX2" fmla="*/ 3175 w 457200"/>
              <a:gd name="connsiteY2" fmla="*/ 1146175 h 1146175"/>
              <a:gd name="connsiteX3" fmla="*/ 0 w 457200"/>
              <a:gd name="connsiteY3" fmla="*/ 0 h 11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146175">
                <a:moveTo>
                  <a:pt x="0" y="0"/>
                </a:moveTo>
                <a:lnTo>
                  <a:pt x="457200" y="692150"/>
                </a:lnTo>
                <a:lnTo>
                  <a:pt x="3175" y="1146175"/>
                </a:lnTo>
                <a:cubicBezTo>
                  <a:pt x="4233" y="773642"/>
                  <a:pt x="5292" y="40110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6200" y="835025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9375" y="835025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Triangle 83"/>
          <p:cNvSpPr/>
          <p:nvPr/>
        </p:nvSpPr>
        <p:spPr>
          <a:xfrm rot="5400000">
            <a:off x="85725" y="831056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/>
          <p:cNvSpPr/>
          <p:nvPr/>
        </p:nvSpPr>
        <p:spPr>
          <a:xfrm rot="16200000">
            <a:off x="1220789" y="1979612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4138" y="373062"/>
            <a:ext cx="1138237" cy="461963"/>
          </a:xfrm>
          <a:custGeom>
            <a:avLst/>
            <a:gdLst>
              <a:gd name="connsiteX0" fmla="*/ 459581 w 1138237"/>
              <a:gd name="connsiteY0" fmla="*/ 0 h 461963"/>
              <a:gd name="connsiteX1" fmla="*/ 0 w 1138237"/>
              <a:gd name="connsiteY1" fmla="*/ 461963 h 461963"/>
              <a:gd name="connsiteX2" fmla="*/ 1138237 w 1138237"/>
              <a:gd name="connsiteY2" fmla="*/ 461963 h 461963"/>
              <a:gd name="connsiteX3" fmla="*/ 459581 w 1138237"/>
              <a:gd name="connsiteY3" fmla="*/ 0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237" h="461963">
                <a:moveTo>
                  <a:pt x="459581" y="0"/>
                </a:moveTo>
                <a:lnTo>
                  <a:pt x="0" y="461963"/>
                </a:lnTo>
                <a:lnTo>
                  <a:pt x="1138237" y="461963"/>
                </a:lnTo>
                <a:lnTo>
                  <a:pt x="45958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2366963" y="76200"/>
            <a:ext cx="3048000" cy="3048000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/>
          <p:cNvSpPr/>
          <p:nvPr/>
        </p:nvSpPr>
        <p:spPr>
          <a:xfrm>
            <a:off x="2366963" y="1978024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 rot="10800000">
            <a:off x="3511551" y="833436"/>
            <a:ext cx="1143000" cy="114617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4654551" y="376065"/>
            <a:ext cx="457200" cy="1605134"/>
          </a:xfrm>
          <a:custGeom>
            <a:avLst/>
            <a:gdLst>
              <a:gd name="connsiteX0" fmla="*/ 0 w 457200"/>
              <a:gd name="connsiteY0" fmla="*/ 460489 h 1605134"/>
              <a:gd name="connsiteX1" fmla="*/ 457200 w 457200"/>
              <a:gd name="connsiteY1" fmla="*/ 0 h 1605134"/>
              <a:gd name="connsiteX2" fmla="*/ 0 w 457200"/>
              <a:gd name="connsiteY2" fmla="*/ 1605134 h 1605134"/>
              <a:gd name="connsiteX3" fmla="*/ 0 w 457200"/>
              <a:gd name="connsiteY3" fmla="*/ 460489 h 16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1605134">
                <a:moveTo>
                  <a:pt x="0" y="460489"/>
                </a:moveTo>
                <a:lnTo>
                  <a:pt x="457200" y="0"/>
                </a:lnTo>
                <a:lnTo>
                  <a:pt x="0" y="1605134"/>
                </a:lnTo>
                <a:lnTo>
                  <a:pt x="0" y="4604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513139" y="373062"/>
            <a:ext cx="1600200" cy="459581"/>
          </a:xfrm>
          <a:custGeom>
            <a:avLst/>
            <a:gdLst>
              <a:gd name="connsiteX0" fmla="*/ 0 w 1600200"/>
              <a:gd name="connsiteY0" fmla="*/ 459581 h 459581"/>
              <a:gd name="connsiteX1" fmla="*/ 1145381 w 1600200"/>
              <a:gd name="connsiteY1" fmla="*/ 459581 h 459581"/>
              <a:gd name="connsiteX2" fmla="*/ 1600200 w 1600200"/>
              <a:gd name="connsiteY2" fmla="*/ 0 h 459581"/>
              <a:gd name="connsiteX3" fmla="*/ 0 w 1600200"/>
              <a:gd name="connsiteY3" fmla="*/ 459581 h 45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59581">
                <a:moveTo>
                  <a:pt x="0" y="459581"/>
                </a:moveTo>
                <a:lnTo>
                  <a:pt x="1145381" y="459581"/>
                </a:lnTo>
                <a:lnTo>
                  <a:pt x="1600200" y="0"/>
                </a:lnTo>
                <a:lnTo>
                  <a:pt x="0" y="4595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73935" y="3035141"/>
            <a:ext cx="182880" cy="1828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2015-01-05T05:38:34Z</dcterms:created>
  <dcterms:modified xsi:type="dcterms:W3CDTF">2015-01-05T06:12:17Z</dcterms:modified>
</cp:coreProperties>
</file>